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7" r:id="rId3"/>
    <p:sldId id="258" r:id="rId4"/>
    <p:sldId id="259" r:id="rId5"/>
    <p:sldId id="260" r:id="rId6"/>
    <p:sldId id="264" r:id="rId7"/>
    <p:sldId id="265" r:id="rId8"/>
    <p:sldId id="266" r:id="rId9"/>
    <p:sldId id="267" r:id="rId10"/>
    <p:sldId id="268" r:id="rId11"/>
    <p:sldId id="269" r:id="rId12"/>
    <p:sldId id="261"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11" userDrawn="1">
          <p15:clr>
            <a:srgbClr val="A4A3A4"/>
          </p15:clr>
        </p15:guide>
        <p15:guide id="5" orient="horz" pos="459" userDrawn="1">
          <p15:clr>
            <a:srgbClr val="A4A3A4"/>
          </p15:clr>
        </p15:guide>
        <p15:guide id="6" pos="7469" userDrawn="1">
          <p15:clr>
            <a:srgbClr val="A4A3A4"/>
          </p15:clr>
        </p15:guide>
        <p15:guide id="7" orient="horz" pos="3838" userDrawn="1">
          <p15:clr>
            <a:srgbClr val="A4A3A4"/>
          </p15:clr>
        </p15:guide>
        <p15:guide id="8" orient="horz" pos="1298" userDrawn="1">
          <p15:clr>
            <a:srgbClr val="A4A3A4"/>
          </p15:clr>
        </p15:guide>
        <p15:guide id="9" pos="3840" userDrawn="1">
          <p15:clr>
            <a:srgbClr val="A4A3A4"/>
          </p15:clr>
        </p15:guide>
        <p15:guide id="10" pos="619" userDrawn="1">
          <p15:clr>
            <a:srgbClr val="A4A3A4"/>
          </p15:clr>
        </p15:guide>
        <p15:guide id="11" pos="7061" userDrawn="1">
          <p15:clr>
            <a:srgbClr val="A4A3A4"/>
          </p15:clr>
        </p15:guide>
        <p15:guide id="12" pos="2026" userDrawn="1">
          <p15:clr>
            <a:srgbClr val="A4A3A4"/>
          </p15:clr>
        </p15:guide>
        <p15:guide id="13" pos="5654" userDrawn="1">
          <p15:clr>
            <a:srgbClr val="A4A3A4"/>
          </p15:clr>
        </p15:guide>
        <p15:guide id="14" orient="horz" pos="2260" userDrawn="1">
          <p15:clr>
            <a:srgbClr val="A4A3A4"/>
          </p15:clr>
        </p15:guide>
        <p15:guide id="15" orient="horz" pos="295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MOY DAS" initials="TD" lastIdx="1" clrIdx="0">
    <p:extLst>
      <p:ext uri="{19B8F6BF-5375-455C-9EA6-DF929625EA0E}">
        <p15:presenceInfo xmlns:p15="http://schemas.microsoft.com/office/powerpoint/2012/main" userId="d4cb243936afb4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8" d="100"/>
          <a:sy n="18" d="100"/>
        </p:scale>
        <p:origin x="2468" y="1680"/>
      </p:cViewPr>
      <p:guideLst>
        <p:guide pos="211"/>
        <p:guide orient="horz" pos="459"/>
        <p:guide pos="7469"/>
        <p:guide orient="horz" pos="3838"/>
        <p:guide orient="horz" pos="1298"/>
        <p:guide pos="3840"/>
        <p:guide pos="619"/>
        <p:guide pos="7061"/>
        <p:guide pos="2026"/>
        <p:guide pos="5654"/>
        <p:guide orient="horz" pos="2260"/>
        <p:guide orient="horz" pos="29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72D913-A2C7-40F7-A4FF-B51B9BF81048}" type="datetimeFigureOut">
              <a:rPr lang="en-IN" smtClean="0"/>
              <a:t>17-05-2023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A10FC2-48C3-4448-A0AE-650571BFE73A}" type="slidenum">
              <a:rPr lang="en-IN" smtClean="0"/>
              <a:t>‹#›</a:t>
            </a:fld>
            <a:endParaRPr lang="en-IN"/>
          </a:p>
        </p:txBody>
      </p:sp>
    </p:spTree>
    <p:extLst>
      <p:ext uri="{BB962C8B-B14F-4D97-AF65-F5344CB8AC3E}">
        <p14:creationId xmlns:p14="http://schemas.microsoft.com/office/powerpoint/2010/main" val="2687224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D01AF3-79B3-447E-933D-FB56C7F3457D}"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470404-7227-4C7E-9FB5-242EAE427AC3}" type="slidenum">
              <a:rPr lang="en-IN" smtClean="0"/>
              <a:t>‹#›</a:t>
            </a:fld>
            <a:endParaRPr lang="en-IN"/>
          </a:p>
        </p:txBody>
      </p:sp>
    </p:spTree>
    <p:extLst>
      <p:ext uri="{BB962C8B-B14F-4D97-AF65-F5344CB8AC3E}">
        <p14:creationId xmlns:p14="http://schemas.microsoft.com/office/powerpoint/2010/main" val="1771606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D01AF3-79B3-447E-933D-FB56C7F3457D}"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470404-7227-4C7E-9FB5-242EAE427AC3}" type="slidenum">
              <a:rPr lang="en-IN" smtClean="0"/>
              <a:t>‹#›</a:t>
            </a:fld>
            <a:endParaRPr lang="en-IN"/>
          </a:p>
        </p:txBody>
      </p:sp>
    </p:spTree>
    <p:extLst>
      <p:ext uri="{BB962C8B-B14F-4D97-AF65-F5344CB8AC3E}">
        <p14:creationId xmlns:p14="http://schemas.microsoft.com/office/powerpoint/2010/main" val="56657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D01AF3-79B3-447E-933D-FB56C7F3457D}"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470404-7227-4C7E-9FB5-242EAE427AC3}" type="slidenum">
              <a:rPr lang="en-IN" smtClean="0"/>
              <a:t>‹#›</a:t>
            </a:fld>
            <a:endParaRPr lang="en-IN"/>
          </a:p>
        </p:txBody>
      </p:sp>
    </p:spTree>
    <p:extLst>
      <p:ext uri="{BB962C8B-B14F-4D97-AF65-F5344CB8AC3E}">
        <p14:creationId xmlns:p14="http://schemas.microsoft.com/office/powerpoint/2010/main" val="404591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D01AF3-79B3-447E-933D-FB56C7F3457D}"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470404-7227-4C7E-9FB5-242EAE427AC3}" type="slidenum">
              <a:rPr lang="en-IN" smtClean="0"/>
              <a:t>‹#›</a:t>
            </a:fld>
            <a:endParaRPr lang="en-IN"/>
          </a:p>
        </p:txBody>
      </p:sp>
    </p:spTree>
    <p:extLst>
      <p:ext uri="{BB962C8B-B14F-4D97-AF65-F5344CB8AC3E}">
        <p14:creationId xmlns:p14="http://schemas.microsoft.com/office/powerpoint/2010/main" val="4284702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01AF3-79B3-447E-933D-FB56C7F3457D}"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470404-7227-4C7E-9FB5-242EAE427AC3}" type="slidenum">
              <a:rPr lang="en-IN" smtClean="0"/>
              <a:t>‹#›</a:t>
            </a:fld>
            <a:endParaRPr lang="en-IN"/>
          </a:p>
        </p:txBody>
      </p:sp>
    </p:spTree>
    <p:extLst>
      <p:ext uri="{BB962C8B-B14F-4D97-AF65-F5344CB8AC3E}">
        <p14:creationId xmlns:p14="http://schemas.microsoft.com/office/powerpoint/2010/main" val="1018062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D01AF3-79B3-447E-933D-FB56C7F3457D}"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470404-7227-4C7E-9FB5-242EAE427AC3}" type="slidenum">
              <a:rPr lang="en-IN" smtClean="0"/>
              <a:t>‹#›</a:t>
            </a:fld>
            <a:endParaRPr lang="en-IN"/>
          </a:p>
        </p:txBody>
      </p:sp>
    </p:spTree>
    <p:extLst>
      <p:ext uri="{BB962C8B-B14F-4D97-AF65-F5344CB8AC3E}">
        <p14:creationId xmlns:p14="http://schemas.microsoft.com/office/powerpoint/2010/main" val="296010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D01AF3-79B3-447E-933D-FB56C7F3457D}" type="datetimeFigureOut">
              <a:rPr lang="en-IN" smtClean="0"/>
              <a:t>17-05-2023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470404-7227-4C7E-9FB5-242EAE427AC3}" type="slidenum">
              <a:rPr lang="en-IN" smtClean="0"/>
              <a:t>‹#›</a:t>
            </a:fld>
            <a:endParaRPr lang="en-IN"/>
          </a:p>
        </p:txBody>
      </p:sp>
    </p:spTree>
    <p:extLst>
      <p:ext uri="{BB962C8B-B14F-4D97-AF65-F5344CB8AC3E}">
        <p14:creationId xmlns:p14="http://schemas.microsoft.com/office/powerpoint/2010/main" val="354157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D01AF3-79B3-447E-933D-FB56C7F3457D}" type="datetimeFigureOut">
              <a:rPr lang="en-IN" smtClean="0"/>
              <a:t>17-05-2023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470404-7227-4C7E-9FB5-242EAE427AC3}" type="slidenum">
              <a:rPr lang="en-IN" smtClean="0"/>
              <a:t>‹#›</a:t>
            </a:fld>
            <a:endParaRPr lang="en-IN"/>
          </a:p>
        </p:txBody>
      </p:sp>
    </p:spTree>
    <p:extLst>
      <p:ext uri="{BB962C8B-B14F-4D97-AF65-F5344CB8AC3E}">
        <p14:creationId xmlns:p14="http://schemas.microsoft.com/office/powerpoint/2010/main" val="4003685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01AF3-79B3-447E-933D-FB56C7F3457D}" type="datetimeFigureOut">
              <a:rPr lang="en-IN" smtClean="0"/>
              <a:t>17-05-2023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470404-7227-4C7E-9FB5-242EAE427AC3}" type="slidenum">
              <a:rPr lang="en-IN" smtClean="0"/>
              <a:t>‹#›</a:t>
            </a:fld>
            <a:endParaRPr lang="en-IN"/>
          </a:p>
        </p:txBody>
      </p:sp>
    </p:spTree>
    <p:extLst>
      <p:ext uri="{BB962C8B-B14F-4D97-AF65-F5344CB8AC3E}">
        <p14:creationId xmlns:p14="http://schemas.microsoft.com/office/powerpoint/2010/main" val="677176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D01AF3-79B3-447E-933D-FB56C7F3457D}"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470404-7227-4C7E-9FB5-242EAE427AC3}" type="slidenum">
              <a:rPr lang="en-IN" smtClean="0"/>
              <a:t>‹#›</a:t>
            </a:fld>
            <a:endParaRPr lang="en-IN"/>
          </a:p>
        </p:txBody>
      </p:sp>
    </p:spTree>
    <p:extLst>
      <p:ext uri="{BB962C8B-B14F-4D97-AF65-F5344CB8AC3E}">
        <p14:creationId xmlns:p14="http://schemas.microsoft.com/office/powerpoint/2010/main" val="95361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D01AF3-79B3-447E-933D-FB56C7F3457D}"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470404-7227-4C7E-9FB5-242EAE427AC3}" type="slidenum">
              <a:rPr lang="en-IN" smtClean="0"/>
              <a:t>‹#›</a:t>
            </a:fld>
            <a:endParaRPr lang="en-IN"/>
          </a:p>
        </p:txBody>
      </p:sp>
    </p:spTree>
    <p:extLst>
      <p:ext uri="{BB962C8B-B14F-4D97-AF65-F5344CB8AC3E}">
        <p14:creationId xmlns:p14="http://schemas.microsoft.com/office/powerpoint/2010/main" val="2592790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D01AF3-79B3-447E-933D-FB56C7F3457D}" type="datetimeFigureOut">
              <a:rPr lang="en-IN" smtClean="0"/>
              <a:t>17-05-2023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70404-7227-4C7E-9FB5-242EAE427AC3}" type="slidenum">
              <a:rPr lang="en-IN" smtClean="0"/>
              <a:t>‹#›</a:t>
            </a:fld>
            <a:endParaRPr lang="en-IN"/>
          </a:p>
        </p:txBody>
      </p:sp>
    </p:spTree>
    <p:extLst>
      <p:ext uri="{BB962C8B-B14F-4D97-AF65-F5344CB8AC3E}">
        <p14:creationId xmlns:p14="http://schemas.microsoft.com/office/powerpoint/2010/main" val="42115416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3" Type="http://schemas.microsoft.com/office/2017/06/relationships/model3d" Target="../media/model3d1.glb"/><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jpg"/><Relationship Id="rId5" Type="http://schemas.openxmlformats.org/officeDocument/2006/relationships/image" Target="../media/image5.png"/><Relationship Id="rId10" Type="http://schemas.openxmlformats.org/officeDocument/2006/relationships/image" Target="../media/image12.jpg"/><Relationship Id="rId4" Type="http://schemas.openxmlformats.org/officeDocument/2006/relationships/image" Target="../media/image3.png"/><Relationship Id="rId9" Type="http://schemas.openxmlformats.org/officeDocument/2006/relationships/image" Target="../media/image11.jp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3" Type="http://schemas.microsoft.com/office/2017/06/relationships/model3d" Target="../media/model3d1.glb"/><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jpg"/><Relationship Id="rId5" Type="http://schemas.openxmlformats.org/officeDocument/2006/relationships/image" Target="../media/image5.png"/><Relationship Id="rId10" Type="http://schemas.openxmlformats.org/officeDocument/2006/relationships/image" Target="../media/image12.jpg"/><Relationship Id="rId4" Type="http://schemas.openxmlformats.org/officeDocument/2006/relationships/image" Target="../media/image3.png"/><Relationship Id="rId9" Type="http://schemas.openxmlformats.org/officeDocument/2006/relationships/image" Target="../media/image11.jpg"/><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hyperlink" Target="https://developer.mozilla.org/en-US/docs/Web/HTML" TargetMode="External"/><Relationship Id="rId13" Type="http://schemas.openxmlformats.org/officeDocument/2006/relationships/hyperlink" Target="https://www.w3schools.com/js/" TargetMode="External"/><Relationship Id="rId3" Type="http://schemas.microsoft.com/office/2017/06/relationships/model3d" Target="../media/model3d1.glb"/><Relationship Id="rId7" Type="http://schemas.openxmlformats.org/officeDocument/2006/relationships/image" Target="../media/image9.png"/><Relationship Id="rId12" Type="http://schemas.openxmlformats.org/officeDocument/2006/relationships/hyperlink" Target="https://www.w3schools.com/css/" TargetMode="Externa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hyperlink" Target="https://www.w3schools.com/html/" TargetMode="External"/><Relationship Id="rId5" Type="http://schemas.openxmlformats.org/officeDocument/2006/relationships/image" Target="../media/image5.png"/><Relationship Id="rId10" Type="http://schemas.openxmlformats.org/officeDocument/2006/relationships/hyperlink" Target="https://developer.mozilla.org/en-US/docs/Web/JavaScript" TargetMode="External"/><Relationship Id="rId4" Type="http://schemas.openxmlformats.org/officeDocument/2006/relationships/image" Target="../media/image3.png"/><Relationship Id="rId9" Type="http://schemas.openxmlformats.org/officeDocument/2006/relationships/hyperlink" Target="https://developer.mozilla.org/en-US/docs/Web/CSS" TargetMode="Externa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3" Type="http://schemas.microsoft.com/office/2017/06/relationships/model3d" Target="../media/model3d1.glb"/><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jpg"/><Relationship Id="rId5" Type="http://schemas.openxmlformats.org/officeDocument/2006/relationships/image" Target="../media/image5.png"/><Relationship Id="rId10" Type="http://schemas.openxmlformats.org/officeDocument/2006/relationships/image" Target="../media/image12.jpg"/><Relationship Id="rId4" Type="http://schemas.openxmlformats.org/officeDocument/2006/relationships/image" Target="../media/image3.png"/><Relationship Id="rId9" Type="http://schemas.openxmlformats.org/officeDocument/2006/relationships/image" Target="../media/image11.jp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3" Type="http://schemas.microsoft.com/office/2017/06/relationships/model3d" Target="../media/model3d1.glb"/><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jpg"/><Relationship Id="rId5" Type="http://schemas.openxmlformats.org/officeDocument/2006/relationships/image" Target="../media/image5.png"/><Relationship Id="rId10" Type="http://schemas.openxmlformats.org/officeDocument/2006/relationships/image" Target="../media/image12.jpg"/><Relationship Id="rId4" Type="http://schemas.openxmlformats.org/officeDocument/2006/relationships/image" Target="../media/image3.png"/><Relationship Id="rId9" Type="http://schemas.openxmlformats.org/officeDocument/2006/relationships/image" Target="../media/image11.jp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3" Type="http://schemas.microsoft.com/office/2017/06/relationships/model3d" Target="../media/model3d1.glb"/><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jpg"/><Relationship Id="rId5" Type="http://schemas.openxmlformats.org/officeDocument/2006/relationships/image" Target="../media/image5.png"/><Relationship Id="rId10" Type="http://schemas.openxmlformats.org/officeDocument/2006/relationships/image" Target="../media/image12.jpg"/><Relationship Id="rId4" Type="http://schemas.openxmlformats.org/officeDocument/2006/relationships/image" Target="../media/image3.png"/><Relationship Id="rId9" Type="http://schemas.openxmlformats.org/officeDocument/2006/relationships/image" Target="../media/image11.jp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3" Type="http://schemas.microsoft.com/office/2017/06/relationships/model3d" Target="../media/model3d1.glb"/><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jpg"/><Relationship Id="rId5" Type="http://schemas.openxmlformats.org/officeDocument/2006/relationships/image" Target="../media/image5.png"/><Relationship Id="rId10" Type="http://schemas.openxmlformats.org/officeDocument/2006/relationships/image" Target="../media/image12.jpg"/><Relationship Id="rId4" Type="http://schemas.openxmlformats.org/officeDocument/2006/relationships/image" Target="../media/image3.png"/><Relationship Id="rId9" Type="http://schemas.openxmlformats.org/officeDocument/2006/relationships/image" Target="../media/image11.jp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778674" y="1536174"/>
            <a:ext cx="5615609" cy="3785652"/>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Portfolio</a:t>
            </a:r>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0" y="685800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771761" y="7401697"/>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12526" y="13716000"/>
            <a:ext cx="12217052"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12526" y="2057400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5778674" y="14989629"/>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5778675" y="16598514"/>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784287" y="18401591"/>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1456841" y="21837112"/>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6" name="!!waving" descr="Walking astronaut">
                <a:extLst>
                  <a:ext uri="{FF2B5EF4-FFF2-40B4-BE49-F238E27FC236}">
                    <a16:creationId xmlns:a16="http://schemas.microsoft.com/office/drawing/2014/main" id="{2BEB4495-57D3-622B-78BF-DE2F50D98F99}"/>
                  </a:ext>
                </a:extLst>
              </p:cNvPr>
              <p:cNvGraphicFramePr>
                <a:graphicFrameLocks noChangeAspect="1"/>
              </p:cNvGraphicFramePr>
              <p:nvPr>
                <p:extLst>
                  <p:ext uri="{D42A27DB-BD31-4B8C-83A1-F6EECF244321}">
                    <p14:modId xmlns:p14="http://schemas.microsoft.com/office/powerpoint/2010/main" val="1425478253"/>
                  </p:ext>
                </p:extLst>
              </p:nvPr>
            </p:nvGraphicFramePr>
            <p:xfrm>
              <a:off x="5399256" y="21031200"/>
              <a:ext cx="6780218" cy="10276430"/>
            </p:xfrm>
            <a:graphic>
              <a:graphicData uri="http://schemas.microsoft.com/office/drawing/2017/model3d">
                <am3d:model3d r:embed="rId3">
                  <am3d:spPr>
                    <a:xfrm>
                      <a:off x="0" y="0"/>
                      <a:ext cx="6780218" cy="10276430"/>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1177406" ay="-507883" az="-180280"/>
                    <am3d:postTrans dx="0" dy="0" dz="0"/>
                  </am3d:trans>
                  <am3d:raster rName="Office3DRenderer" rVer="16.0.8326">
                    <am3d:blip r:embed="rId4"/>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11063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waving" descr="Walking astronaut">
                <a:extLst>
                  <a:ext uri="{FF2B5EF4-FFF2-40B4-BE49-F238E27FC236}">
                    <a16:creationId xmlns:a16="http://schemas.microsoft.com/office/drawing/2014/main" id="{2BEB4495-57D3-622B-78BF-DE2F50D98F99}"/>
                  </a:ext>
                </a:extLst>
              </p:cNvPr>
              <p:cNvPicPr>
                <a:picLocks noGrp="1" noRot="1" noChangeAspect="1" noMove="1" noResize="1" noEditPoints="1" noAdjustHandles="1" noChangeArrowheads="1" noChangeShapeType="1" noCrop="1"/>
              </p:cNvPicPr>
              <p:nvPr/>
            </p:nvPicPr>
            <p:blipFill>
              <a:blip r:embed="rId4"/>
              <a:stretch>
                <a:fillRect/>
              </a:stretch>
            </p:blipFill>
            <p:spPr>
              <a:xfrm>
                <a:off x="5399256" y="21031200"/>
                <a:ext cx="6780218" cy="102764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extLst>
                  <p:ext uri="{D42A27DB-BD31-4B8C-83A1-F6EECF244321}">
                    <p14:modId xmlns:p14="http://schemas.microsoft.com/office/powerpoint/2010/main" val="1542450263"/>
                  </p:ext>
                </p:extLst>
              </p:nvPr>
            </p:nvGraphicFramePr>
            <p:xfrm>
              <a:off x="-1077838" y="13135569"/>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5"/>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5"/>
              <a:stretch>
                <a:fillRect/>
              </a:stretch>
            </p:blipFill>
            <p:spPr>
              <a:xfrm>
                <a:off x="-1077838" y="13135569"/>
                <a:ext cx="7029187" cy="88720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floating" descr="Walking astronaut">
                <a:extLst>
                  <a:ext uri="{FF2B5EF4-FFF2-40B4-BE49-F238E27FC236}">
                    <a16:creationId xmlns:a16="http://schemas.microsoft.com/office/drawing/2014/main" id="{AB684E06-0D6D-D496-9FED-A246149EB864}"/>
                  </a:ext>
                </a:extLst>
              </p:cNvPr>
              <p:cNvGraphicFramePr>
                <a:graphicFrameLocks noChangeAspect="1"/>
              </p:cNvGraphicFramePr>
              <p:nvPr>
                <p:extLst>
                  <p:ext uri="{D42A27DB-BD31-4B8C-83A1-F6EECF244321}">
                    <p14:modId xmlns:p14="http://schemas.microsoft.com/office/powerpoint/2010/main" val="3810826990"/>
                  </p:ext>
                </p:extLst>
              </p:nvPr>
            </p:nvGraphicFramePr>
            <p:xfrm>
              <a:off x="-614753" y="-872532"/>
              <a:ext cx="7773151" cy="13248037"/>
            </p:xfrm>
            <a:graphic>
              <a:graphicData uri="http://schemas.microsoft.com/office/drawing/2017/model3d">
                <am3d:model3d r:embed="rId3">
                  <am3d:spPr>
                    <a:xfrm>
                      <a:off x="0" y="0"/>
                      <a:ext cx="7773151" cy="13248037"/>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3245942" ay="3894118" az="3081723"/>
                    <am3d:postTrans dx="0" dy="0" dz="0"/>
                  </am3d:trans>
                  <am3d:raster rName="Office3DRenderer" rVer="16.0.8326">
                    <am3d:blip r:embed="rId6"/>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139922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floating" descr="Walking astronaut">
                <a:extLst>
                  <a:ext uri="{FF2B5EF4-FFF2-40B4-BE49-F238E27FC236}">
                    <a16:creationId xmlns:a16="http://schemas.microsoft.com/office/drawing/2014/main" id="{AB684E06-0D6D-D496-9FED-A246149EB864}"/>
                  </a:ext>
                </a:extLst>
              </p:cNvPr>
              <p:cNvPicPr>
                <a:picLocks noGrp="1" noRot="1" noChangeAspect="1" noMove="1" noResize="1" noEditPoints="1" noAdjustHandles="1" noChangeArrowheads="1" noChangeShapeType="1" noCrop="1"/>
              </p:cNvPicPr>
              <p:nvPr/>
            </p:nvPicPr>
            <p:blipFill>
              <a:blip r:embed="rId6"/>
              <a:stretch>
                <a:fillRect/>
              </a:stretch>
            </p:blipFill>
            <p:spPr>
              <a:xfrm>
                <a:off x="-614753" y="-872532"/>
                <a:ext cx="7773151" cy="13248037"/>
              </a:xfrm>
              <a:prstGeom prst="rect">
                <a:avLst/>
              </a:prstGeom>
            </p:spPr>
          </p:pic>
        </mc:Fallback>
      </mc:AlternateContent>
    </p:spTree>
    <p:extLst>
      <p:ext uri="{BB962C8B-B14F-4D97-AF65-F5344CB8AC3E}">
        <p14:creationId xmlns:p14="http://schemas.microsoft.com/office/powerpoint/2010/main" val="391073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2" presetClass="emph" presetSubtype="1" repeatCount="indefinite" fill="hold" nodeType="withEffect">
                                  <p:stCondLst>
                                    <p:cond delay="0"/>
                                  </p:stCondLst>
                                  <p:childTnLst>
                                    <p:anim calcmode="lin" valueType="num">
                                      <p:cBhvr>
                                        <p:cTn id="6" dur="1967" fill="hold"/>
                                        <p:tgtEl>
                                          <p:spTgt spid="86"/>
                                        </p:tgtEl>
                                        <p:attrNameLst>
                                          <p:attrName>embedded3</p:attrName>
                                        </p:attrNameLst>
                                      </p:cBhvr>
                                      <p:tavLst>
                                        <p:tav tm="0">
                                          <p:val>
                                            <p:fltVal val="0"/>
                                          </p:val>
                                        </p:tav>
                                        <p:tav tm="100000">
                                          <p:val>
                                            <p:fltVal val="1"/>
                                          </p:val>
                                        </p:tav>
                                      </p:tavLst>
                                    </p:anim>
                                  </p:childTnLst>
                                </p:cTn>
                              </p:par>
                              <p:par>
                                <p:cTn id="7" presetID="103" presetClass="emph" presetSubtype="1" repeatCount="indefinite" fill="hold" nodeType="withEffect">
                                  <p:stCondLst>
                                    <p:cond delay="0"/>
                                  </p:stCondLst>
                                  <p:childTnLst>
                                    <p:anim calcmode="lin" valueType="num">
                                      <p:cBhvr>
                                        <p:cTn id="8" dur="4633" fill="hold"/>
                                        <p:tgtEl>
                                          <p:spTgt spid="84"/>
                                        </p:tgtEl>
                                        <p:attrNameLst>
                                          <p:attrName>embedded4</p:attrName>
                                        </p:attrNameLst>
                                      </p:cBhvr>
                                      <p:tavLst>
                                        <p:tav tm="0">
                                          <p:val>
                                            <p:fltVal val="0"/>
                                          </p:val>
                                        </p:tav>
                                        <p:tav tm="100000">
                                          <p:val>
                                            <p:fltVal val="1"/>
                                          </p:val>
                                        </p:tav>
                                      </p:tavLst>
                                    </p:anim>
                                  </p:childTnLst>
                                </p:cTn>
                              </p:par>
                              <p:par>
                                <p:cTn id="9" presetID="100" presetClass="emph" presetSubtype="1" repeatCount="indefinite" fill="hold" nodeType="withEffect">
                                  <p:stCondLst>
                                    <p:cond delay="0"/>
                                  </p:stCondLst>
                                  <p:childTnLst>
                                    <p:anim calcmode="lin" valueType="num">
                                      <p:cBhvr>
                                        <p:cTn id="10" dur="6967" fill="hold"/>
                                        <p:tgtEl>
                                          <p:spTgt spid="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923325" y="-39338617"/>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144651" y="-13442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916412" y="-33473094"/>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132125" y="-6584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157177" y="273209"/>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5923325" y="-25885162"/>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5923326" y="-24276277"/>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928938" y="-22473200"/>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1601492" y="-19037679"/>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nvGraphicFramePr>
            <p:xfrm>
              <a:off x="-1788566" y="-42529108"/>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4"/>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4"/>
              <a:stretch>
                <a:fillRect/>
              </a:stretch>
            </p:blipFill>
            <p:spPr>
              <a:xfrm>
                <a:off x="-1788566" y="-42529108"/>
                <a:ext cx="7029187" cy="88720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nvGraphicFramePr>
            <p:xfrm rot="19493828">
              <a:off x="6426128" y="-34677171"/>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5"/>
              <a:stretch>
                <a:fillRect/>
              </a:stretch>
            </p:blipFill>
            <p:spPr>
              <a:xfrm rot="19493828">
                <a:off x="6426128" y="-34677171"/>
                <a:ext cx="5409885" cy="8808001"/>
              </a:xfrm>
              <a:prstGeom prst="rect">
                <a:avLst/>
              </a:prstGeom>
            </p:spPr>
          </p:pic>
        </mc:Fallback>
      </mc:AlternateContent>
      <p:sp>
        <p:nvSpPr>
          <p:cNvPr id="2" name="Rectangle 1" hidden="1">
            <a:extLst>
              <a:ext uri="{FF2B5EF4-FFF2-40B4-BE49-F238E27FC236}">
                <a16:creationId xmlns:a16="http://schemas.microsoft.com/office/drawing/2014/main" id="{02E04784-A22E-4B41-0C9A-327499F200AB}"/>
              </a:ext>
            </a:extLst>
          </p:cNvPr>
          <p:cNvSpPr/>
          <p:nvPr/>
        </p:nvSpPr>
        <p:spPr>
          <a:xfrm>
            <a:off x="0" y="-13716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hidden="1">
            <a:extLst>
              <a:ext uri="{FF2B5EF4-FFF2-40B4-BE49-F238E27FC236}">
                <a16:creationId xmlns:a16="http://schemas.microsoft.com/office/drawing/2014/main" id="{EE552CF4-F80B-68F8-E30C-16BEB3DCB606}"/>
              </a:ext>
            </a:extLst>
          </p:cNvPr>
          <p:cNvSpPr/>
          <p:nvPr/>
        </p:nvSpPr>
        <p:spPr>
          <a:xfrm>
            <a:off x="1" y="-6858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hidden="1">
            <a:extLst>
              <a:ext uri="{FF2B5EF4-FFF2-40B4-BE49-F238E27FC236}">
                <a16:creationId xmlns:a16="http://schemas.microsoft.com/office/drawing/2014/main" id="{BBC6AA0A-14C7-C379-0F52-0DCFAFD0DF6D}"/>
              </a:ext>
            </a:extLst>
          </p:cNvPr>
          <p:cNvSpPr/>
          <p:nvPr/>
        </p:nvSpPr>
        <p:spPr>
          <a:xfrm>
            <a:off x="0" y="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24A0D84-8595-3E0E-30E2-30D51D16C9FF}"/>
              </a:ext>
            </a:extLst>
          </p:cNvPr>
          <p:cNvSpPr txBox="1"/>
          <p:nvPr/>
        </p:nvSpPr>
        <p:spPr>
          <a:xfrm>
            <a:off x="5356630" y="-12070080"/>
            <a:ext cx="5551367"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Methods</a:t>
            </a:r>
          </a:p>
        </p:txBody>
      </p:sp>
      <p:sp>
        <p:nvSpPr>
          <p:cNvPr id="7" name="TextBox 6">
            <a:extLst>
              <a:ext uri="{FF2B5EF4-FFF2-40B4-BE49-F238E27FC236}">
                <a16:creationId xmlns:a16="http://schemas.microsoft.com/office/drawing/2014/main" id="{135B7327-779B-A521-0507-742D74D6EAE9}"/>
              </a:ext>
            </a:extLst>
          </p:cNvPr>
          <p:cNvSpPr txBox="1"/>
          <p:nvPr/>
        </p:nvSpPr>
        <p:spPr>
          <a:xfrm>
            <a:off x="971000" y="-5892463"/>
            <a:ext cx="4511040"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Summary</a:t>
            </a:r>
          </a:p>
        </p:txBody>
      </p:sp>
      <mc:AlternateContent xmlns:mc="http://schemas.openxmlformats.org/markup-compatibility/2006">
        <mc:Choice xmlns:am3d="http://schemas.microsoft.com/office/drawing/2017/model3d" Requires="am3d">
          <p:graphicFrame>
            <p:nvGraphicFramePr>
              <p:cNvPr id="8" name="!!side" descr="Walking astronaut">
                <a:extLst>
                  <a:ext uri="{FF2B5EF4-FFF2-40B4-BE49-F238E27FC236}">
                    <a16:creationId xmlns:a16="http://schemas.microsoft.com/office/drawing/2014/main" id="{78730EF0-D25D-F9C4-8537-FF4713639D5B}"/>
                  </a:ext>
                </a:extLst>
              </p:cNvPr>
              <p:cNvGraphicFramePr>
                <a:graphicFrameLocks noChangeAspect="1"/>
              </p:cNvGraphicFramePr>
              <p:nvPr/>
            </p:nvGraphicFramePr>
            <p:xfrm>
              <a:off x="6629967" y="-7458889"/>
              <a:ext cx="4307106" cy="7702482"/>
            </p:xfrm>
            <a:graphic>
              <a:graphicData uri="http://schemas.microsoft.com/office/drawing/2017/model3d">
                <am3d:model3d r:embed="rId3">
                  <am3d:spPr>
                    <a:xfrm>
                      <a:off x="0" y="0"/>
                      <a:ext cx="4307106" cy="7702482"/>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16200000" ay="18000000" az="54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ide" descr="Walking astronaut">
                <a:extLst>
                  <a:ext uri="{FF2B5EF4-FFF2-40B4-BE49-F238E27FC236}">
                    <a16:creationId xmlns:a16="http://schemas.microsoft.com/office/drawing/2014/main" id="{78730EF0-D25D-F9C4-8537-FF4713639D5B}"/>
                  </a:ext>
                </a:extLst>
              </p:cNvPr>
              <p:cNvPicPr>
                <a:picLocks noGrp="1" noRot="1" noChangeAspect="1" noMove="1" noResize="1" noEditPoints="1" noAdjustHandles="1" noChangeArrowheads="1" noChangeShapeType="1" noCrop="1"/>
              </p:cNvPicPr>
              <p:nvPr/>
            </p:nvPicPr>
            <p:blipFill>
              <a:blip r:embed="rId6"/>
              <a:stretch>
                <a:fillRect/>
              </a:stretch>
            </p:blipFill>
            <p:spPr>
              <a:xfrm>
                <a:off x="6629967" y="-7458889"/>
                <a:ext cx="4307106" cy="7702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waving_side" descr="Walking astronaut">
                <a:extLst>
                  <a:ext uri="{FF2B5EF4-FFF2-40B4-BE49-F238E27FC236}">
                    <a16:creationId xmlns:a16="http://schemas.microsoft.com/office/drawing/2014/main" id="{4523E5E4-D98D-8823-B926-A363D4AD10DA}"/>
                  </a:ext>
                </a:extLst>
              </p:cNvPr>
              <p:cNvGraphicFramePr>
                <a:graphicFrameLocks noChangeAspect="1"/>
              </p:cNvGraphicFramePr>
              <p:nvPr/>
            </p:nvGraphicFramePr>
            <p:xfrm rot="793108">
              <a:off x="-998566" y="-14511672"/>
              <a:ext cx="6073851" cy="8422699"/>
            </p:xfrm>
            <a:graphic>
              <a:graphicData uri="http://schemas.microsoft.com/office/drawing/2017/model3d">
                <am3d:model3d r:embed="rId3">
                  <am3d:spPr>
                    <a:xfrm rot="793108">
                      <a:off x="0" y="0"/>
                      <a:ext cx="6073851" cy="8422699"/>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2947790" ay="-2882383" az="-2440465"/>
                    <am3d:postTrans dx="0" dy="0" dz="0"/>
                  </am3d:trans>
                  <am3d:raster rName="Office3DRenderer" rVer="16.0.8326">
                    <am3d:blip r:embed="rId7"/>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waving_side" descr="Walking astronaut">
                <a:extLst>
                  <a:ext uri="{FF2B5EF4-FFF2-40B4-BE49-F238E27FC236}">
                    <a16:creationId xmlns:a16="http://schemas.microsoft.com/office/drawing/2014/main" id="{4523E5E4-D98D-8823-B926-A363D4AD10DA}"/>
                  </a:ext>
                </a:extLst>
              </p:cNvPr>
              <p:cNvPicPr>
                <a:picLocks noGrp="1" noRot="1" noChangeAspect="1" noMove="1" noResize="1" noEditPoints="1" noAdjustHandles="1" noChangeArrowheads="1" noChangeShapeType="1" noCrop="1"/>
              </p:cNvPicPr>
              <p:nvPr/>
            </p:nvPicPr>
            <p:blipFill>
              <a:blip r:embed="rId7"/>
              <a:stretch>
                <a:fillRect/>
              </a:stretch>
            </p:blipFill>
            <p:spPr>
              <a:xfrm rot="793108">
                <a:off x="-998566" y="-14511672"/>
                <a:ext cx="6073851" cy="8422699"/>
              </a:xfrm>
              <a:prstGeom prst="rect">
                <a:avLst/>
              </a:prstGeom>
            </p:spPr>
          </p:pic>
        </mc:Fallback>
      </mc:AlternateContent>
      <p:pic>
        <p:nvPicPr>
          <p:cNvPr id="11" name="Picture 10">
            <a:extLst>
              <a:ext uri="{FF2B5EF4-FFF2-40B4-BE49-F238E27FC236}">
                <a16:creationId xmlns:a16="http://schemas.microsoft.com/office/drawing/2014/main" id="{B07DF9F5-5DAE-E625-44B1-BC07468BE2F1}"/>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9991338" y="2794368"/>
            <a:ext cx="1330959" cy="1330959"/>
          </a:xfrm>
          <a:prstGeom prst="ellipse">
            <a:avLst/>
          </a:prstGeom>
        </p:spPr>
      </p:pic>
      <p:pic>
        <p:nvPicPr>
          <p:cNvPr id="12" name="Picture 11">
            <a:extLst>
              <a:ext uri="{FF2B5EF4-FFF2-40B4-BE49-F238E27FC236}">
                <a16:creationId xmlns:a16="http://schemas.microsoft.com/office/drawing/2014/main" id="{9A04EE6A-E5C7-2301-4720-67C2D227A42C}"/>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8492463" y="530631"/>
            <a:ext cx="2052000" cy="2052000"/>
          </a:xfrm>
          <a:prstGeom prst="ellipse">
            <a:avLst/>
          </a:prstGeom>
        </p:spPr>
      </p:pic>
      <p:pic>
        <p:nvPicPr>
          <p:cNvPr id="13" name="Picture 12">
            <a:extLst>
              <a:ext uri="{FF2B5EF4-FFF2-40B4-BE49-F238E27FC236}">
                <a16:creationId xmlns:a16="http://schemas.microsoft.com/office/drawing/2014/main" id="{26A57589-7DFF-C6AB-8308-50D0237BF82D}"/>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2294420" y="540122"/>
            <a:ext cx="1332000" cy="1332000"/>
          </a:xfrm>
          <a:prstGeom prst="ellipse">
            <a:avLst/>
          </a:prstGeom>
        </p:spPr>
      </p:pic>
      <p:pic>
        <p:nvPicPr>
          <p:cNvPr id="17" name="Picture 16">
            <a:extLst>
              <a:ext uri="{FF2B5EF4-FFF2-40B4-BE49-F238E27FC236}">
                <a16:creationId xmlns:a16="http://schemas.microsoft.com/office/drawing/2014/main" id="{42B10902-1D87-7F50-C585-46F385AB793E}"/>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7346670" y="4332930"/>
            <a:ext cx="1330959" cy="1330959"/>
          </a:xfrm>
          <a:prstGeom prst="ellipse">
            <a:avLst/>
          </a:prstGeom>
        </p:spPr>
      </p:pic>
      <p:pic>
        <p:nvPicPr>
          <p:cNvPr id="21" name="Picture 20">
            <a:extLst>
              <a:ext uri="{FF2B5EF4-FFF2-40B4-BE49-F238E27FC236}">
                <a16:creationId xmlns:a16="http://schemas.microsoft.com/office/drawing/2014/main" id="{27EFA10B-44E1-3540-8A71-45133CDE09EF}"/>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1818931" y="3522049"/>
            <a:ext cx="2052000" cy="2052000"/>
          </a:xfrm>
          <a:prstGeom prst="ellipse">
            <a:avLst/>
          </a:prstGeom>
        </p:spPr>
      </p:pic>
      <p:pic>
        <p:nvPicPr>
          <p:cNvPr id="23" name="Picture 22">
            <a:extLst>
              <a:ext uri="{FF2B5EF4-FFF2-40B4-BE49-F238E27FC236}">
                <a16:creationId xmlns:a16="http://schemas.microsoft.com/office/drawing/2014/main" id="{723313A2-4DAF-0755-A9BE-59F2F9BFAEE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85475" y="2572193"/>
            <a:ext cx="1330960" cy="1330960"/>
          </a:xfrm>
          <a:prstGeom prst="ellipse">
            <a:avLst/>
          </a:prstGeom>
        </p:spPr>
      </p:pic>
      <p:pic>
        <p:nvPicPr>
          <p:cNvPr id="25" name="Picture 24">
            <a:extLst>
              <a:ext uri="{FF2B5EF4-FFF2-40B4-BE49-F238E27FC236}">
                <a16:creationId xmlns:a16="http://schemas.microsoft.com/office/drawing/2014/main" id="{DF22D448-6B79-96BA-ACD0-7C93538FA61C}"/>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5554803" y="1613942"/>
            <a:ext cx="2878701" cy="2772000"/>
          </a:xfrm>
          <a:prstGeom prst="ellipse">
            <a:avLst/>
          </a:prstGeom>
        </p:spPr>
      </p:pic>
      <p:sp>
        <p:nvSpPr>
          <p:cNvPr id="27" name="TextBox 26">
            <a:extLst>
              <a:ext uri="{FF2B5EF4-FFF2-40B4-BE49-F238E27FC236}">
                <a16:creationId xmlns:a16="http://schemas.microsoft.com/office/drawing/2014/main" id="{DCDBB911-D1F7-49FC-06F7-2EF0F8E15B2D}"/>
              </a:ext>
            </a:extLst>
          </p:cNvPr>
          <p:cNvSpPr txBox="1"/>
          <p:nvPr/>
        </p:nvSpPr>
        <p:spPr>
          <a:xfrm>
            <a:off x="-5154297" y="894594"/>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29" name="TextBox 28">
            <a:extLst>
              <a:ext uri="{FF2B5EF4-FFF2-40B4-BE49-F238E27FC236}">
                <a16:creationId xmlns:a16="http://schemas.microsoft.com/office/drawing/2014/main" id="{62B4725D-F4E4-AFD3-E649-1077EE3BCFDC}"/>
              </a:ext>
            </a:extLst>
          </p:cNvPr>
          <p:cNvSpPr txBox="1"/>
          <p:nvPr/>
        </p:nvSpPr>
        <p:spPr>
          <a:xfrm>
            <a:off x="-2083125" y="116344"/>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30" name="TextBox 29">
            <a:extLst>
              <a:ext uri="{FF2B5EF4-FFF2-40B4-BE49-F238E27FC236}">
                <a16:creationId xmlns:a16="http://schemas.microsoft.com/office/drawing/2014/main" id="{B934BADA-C355-1598-5EC1-3B9B32FCB90F}"/>
              </a:ext>
            </a:extLst>
          </p:cNvPr>
          <p:cNvSpPr txBox="1"/>
          <p:nvPr/>
        </p:nvSpPr>
        <p:spPr>
          <a:xfrm>
            <a:off x="-5408690" y="-68669"/>
            <a:ext cx="1955403" cy="584775"/>
          </a:xfrm>
          <a:prstGeom prst="rect">
            <a:avLst/>
          </a:prstGeom>
          <a:noFill/>
        </p:spPr>
        <p:txBody>
          <a:bodyPr wrap="square" rtlCol="0">
            <a:spAutoFit/>
          </a:bodyPr>
          <a:lstStyle/>
          <a:p>
            <a:r>
              <a:rPr lang="en-IN" sz="3200" dirty="0">
                <a:latin typeface="Blakecats Free" pitchFamily="2" charset="0"/>
              </a:rPr>
              <a:t>NAVIGATION BAR</a:t>
            </a:r>
          </a:p>
        </p:txBody>
      </p:sp>
      <p:sp>
        <p:nvSpPr>
          <p:cNvPr id="31" name="TextBox 30">
            <a:extLst>
              <a:ext uri="{FF2B5EF4-FFF2-40B4-BE49-F238E27FC236}">
                <a16:creationId xmlns:a16="http://schemas.microsoft.com/office/drawing/2014/main" id="{67DA53D7-4EBA-F838-690A-B17D31E94952}"/>
              </a:ext>
            </a:extLst>
          </p:cNvPr>
          <p:cNvSpPr txBox="1"/>
          <p:nvPr/>
        </p:nvSpPr>
        <p:spPr>
          <a:xfrm>
            <a:off x="474087" y="2110528"/>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32" name="TextBox 31">
            <a:extLst>
              <a:ext uri="{FF2B5EF4-FFF2-40B4-BE49-F238E27FC236}">
                <a16:creationId xmlns:a16="http://schemas.microsoft.com/office/drawing/2014/main" id="{338ED876-983C-578C-325A-125453B71CC2}"/>
              </a:ext>
            </a:extLst>
          </p:cNvPr>
          <p:cNvSpPr txBox="1"/>
          <p:nvPr/>
        </p:nvSpPr>
        <p:spPr>
          <a:xfrm>
            <a:off x="-9576125" y="2251273"/>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33" name="TextBox 32">
            <a:extLst>
              <a:ext uri="{FF2B5EF4-FFF2-40B4-BE49-F238E27FC236}">
                <a16:creationId xmlns:a16="http://schemas.microsoft.com/office/drawing/2014/main" id="{E8D9BB3B-D9BE-78AE-C4BA-9062908E19D2}"/>
              </a:ext>
            </a:extLst>
          </p:cNvPr>
          <p:cNvSpPr txBox="1"/>
          <p:nvPr/>
        </p:nvSpPr>
        <p:spPr>
          <a:xfrm>
            <a:off x="-7466463" y="3839162"/>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34" name="TextBox 33">
            <a:extLst>
              <a:ext uri="{FF2B5EF4-FFF2-40B4-BE49-F238E27FC236}">
                <a16:creationId xmlns:a16="http://schemas.microsoft.com/office/drawing/2014/main" id="{F1BD2A11-5E1E-FC7F-DC78-DF0714414126}"/>
              </a:ext>
            </a:extLst>
          </p:cNvPr>
          <p:cNvSpPr txBox="1"/>
          <p:nvPr/>
        </p:nvSpPr>
        <p:spPr>
          <a:xfrm>
            <a:off x="-1450918" y="2995365"/>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35" name="TextBox 34">
            <a:extLst>
              <a:ext uri="{FF2B5EF4-FFF2-40B4-BE49-F238E27FC236}">
                <a16:creationId xmlns:a16="http://schemas.microsoft.com/office/drawing/2014/main" id="{4342A4CF-1ED8-BC30-D01E-3A9CD8B71E71}"/>
              </a:ext>
            </a:extLst>
          </p:cNvPr>
          <p:cNvSpPr txBox="1"/>
          <p:nvPr/>
        </p:nvSpPr>
        <p:spPr>
          <a:xfrm>
            <a:off x="-9991338" y="4385942"/>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37" name="TextBox 36">
            <a:extLst>
              <a:ext uri="{FF2B5EF4-FFF2-40B4-BE49-F238E27FC236}">
                <a16:creationId xmlns:a16="http://schemas.microsoft.com/office/drawing/2014/main" id="{645BDF8D-239E-0AF8-F260-44511228FFD2}"/>
              </a:ext>
            </a:extLst>
          </p:cNvPr>
          <p:cNvSpPr txBox="1"/>
          <p:nvPr/>
        </p:nvSpPr>
        <p:spPr>
          <a:xfrm>
            <a:off x="-8329645" y="2668287"/>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39" name="TextBox 38">
            <a:extLst>
              <a:ext uri="{FF2B5EF4-FFF2-40B4-BE49-F238E27FC236}">
                <a16:creationId xmlns:a16="http://schemas.microsoft.com/office/drawing/2014/main" id="{FC5C0217-F838-1C85-68A4-487FCF080C44}"/>
              </a:ext>
            </a:extLst>
          </p:cNvPr>
          <p:cNvSpPr txBox="1"/>
          <p:nvPr/>
        </p:nvSpPr>
        <p:spPr>
          <a:xfrm>
            <a:off x="-5154297" y="4744903"/>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40" name="TextBox 39">
            <a:extLst>
              <a:ext uri="{FF2B5EF4-FFF2-40B4-BE49-F238E27FC236}">
                <a16:creationId xmlns:a16="http://schemas.microsoft.com/office/drawing/2014/main" id="{384502F2-54E8-ED95-3613-932F710ABCC0}"/>
              </a:ext>
            </a:extLst>
          </p:cNvPr>
          <p:cNvSpPr txBox="1"/>
          <p:nvPr/>
        </p:nvSpPr>
        <p:spPr>
          <a:xfrm>
            <a:off x="-2131192" y="1981963"/>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42" name="TextBox 41">
            <a:extLst>
              <a:ext uri="{FF2B5EF4-FFF2-40B4-BE49-F238E27FC236}">
                <a16:creationId xmlns:a16="http://schemas.microsoft.com/office/drawing/2014/main" id="{42C4196B-41F7-BB87-6327-3AFDDBD84BD3}"/>
              </a:ext>
            </a:extLst>
          </p:cNvPr>
          <p:cNvSpPr txBox="1"/>
          <p:nvPr/>
        </p:nvSpPr>
        <p:spPr>
          <a:xfrm>
            <a:off x="-7466463" y="5774260"/>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44" name="TextBox 43">
            <a:extLst>
              <a:ext uri="{FF2B5EF4-FFF2-40B4-BE49-F238E27FC236}">
                <a16:creationId xmlns:a16="http://schemas.microsoft.com/office/drawing/2014/main" id="{3F0EDD58-9930-8767-A54B-AFCA024708F7}"/>
              </a:ext>
            </a:extLst>
          </p:cNvPr>
          <p:cNvSpPr txBox="1"/>
          <p:nvPr/>
        </p:nvSpPr>
        <p:spPr>
          <a:xfrm>
            <a:off x="-1971351" y="5634895"/>
            <a:ext cx="2413818" cy="1169551"/>
          </a:xfrm>
          <a:prstGeom prst="rect">
            <a:avLst/>
          </a:prstGeom>
          <a:noFill/>
        </p:spPr>
        <p:txBody>
          <a:bodyPr wrap="square" rtlCol="0">
            <a:spAutoFit/>
          </a:bodyPr>
          <a:lstStyle/>
          <a:p>
            <a:r>
              <a:rPr lang="en-IN" sz="1400" b="0" i="0" dirty="0">
                <a:effectLst/>
                <a:latin typeface="Verdana" panose="020B0604030504040204" pitchFamily="34" charset="0"/>
              </a:rPr>
              <a:t>The contact section is the section that </a:t>
            </a:r>
            <a:r>
              <a:rPr lang="en-IN" sz="1400" b="1" i="0" dirty="0">
                <a:effectLst/>
                <a:latin typeface="Verdana" panose="020B0604030504040204" pitchFamily="34" charset="0"/>
              </a:rPr>
              <a:t>lets your visitor get in touch with you.</a:t>
            </a:r>
            <a:endParaRPr lang="en-IN" sz="1400" b="0" i="0" dirty="0">
              <a:effectLst/>
              <a:latin typeface="Verdana" panose="020B0604030504040204" pitchFamily="34" charset="0"/>
            </a:endParaRPr>
          </a:p>
          <a:p>
            <a:endParaRPr lang="en-IN" sz="1400" dirty="0"/>
          </a:p>
        </p:txBody>
      </p:sp>
      <p:sp>
        <p:nvSpPr>
          <p:cNvPr id="45" name="TextBox 44">
            <a:extLst>
              <a:ext uri="{FF2B5EF4-FFF2-40B4-BE49-F238E27FC236}">
                <a16:creationId xmlns:a16="http://schemas.microsoft.com/office/drawing/2014/main" id="{C6CC8D27-A3E2-26E7-6CB0-1452AF829900}"/>
              </a:ext>
            </a:extLst>
          </p:cNvPr>
          <p:cNvSpPr txBox="1"/>
          <p:nvPr/>
        </p:nvSpPr>
        <p:spPr>
          <a:xfrm>
            <a:off x="374153" y="3935536"/>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49" name="Picture 48">
            <a:extLst>
              <a:ext uri="{FF2B5EF4-FFF2-40B4-BE49-F238E27FC236}">
                <a16:creationId xmlns:a16="http://schemas.microsoft.com/office/drawing/2014/main" id="{F2772AAA-1D9A-9C9D-5A30-47E2301172A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1966406" y="2508202"/>
            <a:ext cx="1330960" cy="1330960"/>
          </a:xfrm>
          <a:prstGeom prst="ellipse">
            <a:avLst/>
          </a:prstGeom>
        </p:spPr>
      </p:pic>
      <p:sp>
        <p:nvSpPr>
          <p:cNvPr id="50" name="TextBox 49">
            <a:extLst>
              <a:ext uri="{FF2B5EF4-FFF2-40B4-BE49-F238E27FC236}">
                <a16:creationId xmlns:a16="http://schemas.microsoft.com/office/drawing/2014/main" id="{EC25764D-652A-DFCB-295E-1E1A3ECACCA9}"/>
              </a:ext>
            </a:extLst>
          </p:cNvPr>
          <p:cNvSpPr txBox="1"/>
          <p:nvPr/>
        </p:nvSpPr>
        <p:spPr>
          <a:xfrm>
            <a:off x="-11677794" y="2046537"/>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51" name="TextBox 50">
            <a:extLst>
              <a:ext uri="{FF2B5EF4-FFF2-40B4-BE49-F238E27FC236}">
                <a16:creationId xmlns:a16="http://schemas.microsoft.com/office/drawing/2014/main" id="{B89F2D31-9887-4909-53C0-2DDE9E58D6E3}"/>
              </a:ext>
            </a:extLst>
          </p:cNvPr>
          <p:cNvSpPr txBox="1"/>
          <p:nvPr/>
        </p:nvSpPr>
        <p:spPr>
          <a:xfrm>
            <a:off x="-11777728" y="3871545"/>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52" name="Picture 51">
            <a:extLst>
              <a:ext uri="{FF2B5EF4-FFF2-40B4-BE49-F238E27FC236}">
                <a16:creationId xmlns:a16="http://schemas.microsoft.com/office/drawing/2014/main" id="{992BEE46-261E-08FD-9F9D-DCA3E4AE26BC}"/>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2189882" y="2722329"/>
            <a:ext cx="1330959" cy="1330959"/>
          </a:xfrm>
          <a:prstGeom prst="ellipse">
            <a:avLst/>
          </a:prstGeom>
        </p:spPr>
      </p:pic>
      <p:sp>
        <p:nvSpPr>
          <p:cNvPr id="53" name="TextBox 52">
            <a:extLst>
              <a:ext uri="{FF2B5EF4-FFF2-40B4-BE49-F238E27FC236}">
                <a16:creationId xmlns:a16="http://schemas.microsoft.com/office/drawing/2014/main" id="{26ECCC0D-ADA7-911C-03BE-3C4C54EC781C}"/>
              </a:ext>
            </a:extLst>
          </p:cNvPr>
          <p:cNvSpPr txBox="1"/>
          <p:nvPr/>
        </p:nvSpPr>
        <p:spPr>
          <a:xfrm>
            <a:off x="2502225" y="2206622"/>
            <a:ext cx="958775" cy="461665"/>
          </a:xfrm>
          <a:prstGeom prst="rect">
            <a:avLst/>
          </a:prstGeom>
          <a:noFill/>
        </p:spPr>
        <p:txBody>
          <a:bodyPr wrap="square" rtlCol="0">
            <a:spAutoFit/>
          </a:bodyPr>
          <a:lstStyle/>
          <a:p>
            <a:r>
              <a:rPr lang="en-IN" sz="2400" dirty="0">
                <a:latin typeface="Blakecats Free" pitchFamily="2" charset="0"/>
              </a:rPr>
              <a:t>HTML</a:t>
            </a:r>
          </a:p>
        </p:txBody>
      </p:sp>
      <p:sp>
        <p:nvSpPr>
          <p:cNvPr id="54" name="TextBox 53">
            <a:extLst>
              <a:ext uri="{FF2B5EF4-FFF2-40B4-BE49-F238E27FC236}">
                <a16:creationId xmlns:a16="http://schemas.microsoft.com/office/drawing/2014/main" id="{070E20E3-EAD0-E232-6903-D65229A4C85F}"/>
              </a:ext>
            </a:extLst>
          </p:cNvPr>
          <p:cNvSpPr txBox="1"/>
          <p:nvPr/>
        </p:nvSpPr>
        <p:spPr>
          <a:xfrm>
            <a:off x="2045921" y="4282095"/>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pic>
        <p:nvPicPr>
          <p:cNvPr id="55" name="Picture 54">
            <a:extLst>
              <a:ext uri="{FF2B5EF4-FFF2-40B4-BE49-F238E27FC236}">
                <a16:creationId xmlns:a16="http://schemas.microsoft.com/office/drawing/2014/main" id="{03FA9F11-8C13-B71B-CB35-AA212F21DC2A}"/>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143215" y="-4206079"/>
            <a:ext cx="1330959" cy="1330959"/>
          </a:xfrm>
          <a:prstGeom prst="ellipse">
            <a:avLst/>
          </a:prstGeom>
        </p:spPr>
      </p:pic>
      <p:pic>
        <p:nvPicPr>
          <p:cNvPr id="56" name="Picture 55">
            <a:extLst>
              <a:ext uri="{FF2B5EF4-FFF2-40B4-BE49-F238E27FC236}">
                <a16:creationId xmlns:a16="http://schemas.microsoft.com/office/drawing/2014/main" id="{012BA17F-8164-E84D-B204-C0EDDCA97D13}"/>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1642090" y="-6469816"/>
            <a:ext cx="2052000" cy="2052000"/>
          </a:xfrm>
          <a:prstGeom prst="ellipse">
            <a:avLst/>
          </a:prstGeom>
        </p:spPr>
      </p:pic>
      <p:pic>
        <p:nvPicPr>
          <p:cNvPr id="57" name="Picture 56">
            <a:extLst>
              <a:ext uri="{FF2B5EF4-FFF2-40B4-BE49-F238E27FC236}">
                <a16:creationId xmlns:a16="http://schemas.microsoft.com/office/drawing/2014/main" id="{84A463A5-18E4-BA22-D45F-D7AD83178AEC}"/>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7840133" y="-6460325"/>
            <a:ext cx="1332000" cy="1332000"/>
          </a:xfrm>
          <a:prstGeom prst="ellipse">
            <a:avLst/>
          </a:prstGeom>
        </p:spPr>
      </p:pic>
      <p:pic>
        <p:nvPicPr>
          <p:cNvPr id="58" name="Picture 57">
            <a:extLst>
              <a:ext uri="{FF2B5EF4-FFF2-40B4-BE49-F238E27FC236}">
                <a16:creationId xmlns:a16="http://schemas.microsoft.com/office/drawing/2014/main" id="{1ABAC526-5799-8D3C-CA25-E8A6650B9EE0}"/>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2787883" y="-2667517"/>
            <a:ext cx="1330959" cy="1330959"/>
          </a:xfrm>
          <a:prstGeom prst="ellipse">
            <a:avLst/>
          </a:prstGeom>
        </p:spPr>
      </p:pic>
      <p:pic>
        <p:nvPicPr>
          <p:cNvPr id="59" name="Picture 58">
            <a:extLst>
              <a:ext uri="{FF2B5EF4-FFF2-40B4-BE49-F238E27FC236}">
                <a16:creationId xmlns:a16="http://schemas.microsoft.com/office/drawing/2014/main" id="{BC424362-CA02-D60C-5D80-A4440BFA2CC6}"/>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8315622" y="-3478398"/>
            <a:ext cx="2052000" cy="2052000"/>
          </a:xfrm>
          <a:prstGeom prst="ellipse">
            <a:avLst/>
          </a:prstGeom>
        </p:spPr>
      </p:pic>
      <p:pic>
        <p:nvPicPr>
          <p:cNvPr id="60" name="Picture 59">
            <a:extLst>
              <a:ext uri="{FF2B5EF4-FFF2-40B4-BE49-F238E27FC236}">
                <a16:creationId xmlns:a16="http://schemas.microsoft.com/office/drawing/2014/main" id="{72F33F1B-D73D-8784-6727-DFC9C1802DFD}"/>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0320028" y="-4428254"/>
            <a:ext cx="1330960" cy="1330960"/>
          </a:xfrm>
          <a:prstGeom prst="ellipse">
            <a:avLst/>
          </a:prstGeom>
        </p:spPr>
      </p:pic>
      <p:pic>
        <p:nvPicPr>
          <p:cNvPr id="61" name="Picture 60">
            <a:extLst>
              <a:ext uri="{FF2B5EF4-FFF2-40B4-BE49-F238E27FC236}">
                <a16:creationId xmlns:a16="http://schemas.microsoft.com/office/drawing/2014/main" id="{5311D715-9BF6-BCE3-96A1-809C8AF343E6}"/>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4579750" y="-5386505"/>
            <a:ext cx="2878701" cy="2772000"/>
          </a:xfrm>
          <a:prstGeom prst="ellipse">
            <a:avLst/>
          </a:prstGeom>
        </p:spPr>
      </p:pic>
      <p:sp>
        <p:nvSpPr>
          <p:cNvPr id="62" name="TextBox 61">
            <a:extLst>
              <a:ext uri="{FF2B5EF4-FFF2-40B4-BE49-F238E27FC236}">
                <a16:creationId xmlns:a16="http://schemas.microsoft.com/office/drawing/2014/main" id="{9305C4DF-7419-89D5-63CC-439A176804E9}"/>
              </a:ext>
            </a:extLst>
          </p:cNvPr>
          <p:cNvSpPr txBox="1"/>
          <p:nvPr/>
        </p:nvSpPr>
        <p:spPr>
          <a:xfrm>
            <a:off x="4980256" y="-6105853"/>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63" name="TextBox 62">
            <a:extLst>
              <a:ext uri="{FF2B5EF4-FFF2-40B4-BE49-F238E27FC236}">
                <a16:creationId xmlns:a16="http://schemas.microsoft.com/office/drawing/2014/main" id="{49A73370-E5BB-593D-CF40-73D4DAED7A23}"/>
              </a:ext>
            </a:extLst>
          </p:cNvPr>
          <p:cNvSpPr txBox="1"/>
          <p:nvPr/>
        </p:nvSpPr>
        <p:spPr>
          <a:xfrm>
            <a:off x="8003339" y="-6912507"/>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64" name="TextBox 63">
            <a:extLst>
              <a:ext uri="{FF2B5EF4-FFF2-40B4-BE49-F238E27FC236}">
                <a16:creationId xmlns:a16="http://schemas.microsoft.com/office/drawing/2014/main" id="{AE487798-EF5B-C350-39F1-A78C46B52605}"/>
              </a:ext>
            </a:extLst>
          </p:cNvPr>
          <p:cNvSpPr txBox="1"/>
          <p:nvPr/>
        </p:nvSpPr>
        <p:spPr>
          <a:xfrm>
            <a:off x="10608640" y="-4889919"/>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65" name="TextBox 64">
            <a:extLst>
              <a:ext uri="{FF2B5EF4-FFF2-40B4-BE49-F238E27FC236}">
                <a16:creationId xmlns:a16="http://schemas.microsoft.com/office/drawing/2014/main" id="{415EC596-3B30-4E42-5835-20ECE7947CCE}"/>
              </a:ext>
            </a:extLst>
          </p:cNvPr>
          <p:cNvSpPr txBox="1"/>
          <p:nvPr/>
        </p:nvSpPr>
        <p:spPr>
          <a:xfrm>
            <a:off x="558428" y="-4749174"/>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66" name="TextBox 65">
            <a:extLst>
              <a:ext uri="{FF2B5EF4-FFF2-40B4-BE49-F238E27FC236}">
                <a16:creationId xmlns:a16="http://schemas.microsoft.com/office/drawing/2014/main" id="{CF1181E8-2D7C-C59A-FE7D-FC2F023F4FA3}"/>
              </a:ext>
            </a:extLst>
          </p:cNvPr>
          <p:cNvSpPr txBox="1"/>
          <p:nvPr/>
        </p:nvSpPr>
        <p:spPr>
          <a:xfrm>
            <a:off x="2668090" y="-3161285"/>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67" name="TextBox 66">
            <a:extLst>
              <a:ext uri="{FF2B5EF4-FFF2-40B4-BE49-F238E27FC236}">
                <a16:creationId xmlns:a16="http://schemas.microsoft.com/office/drawing/2014/main" id="{E9192817-7A2A-D42E-E918-7CC789CAFB97}"/>
              </a:ext>
            </a:extLst>
          </p:cNvPr>
          <p:cNvSpPr txBox="1"/>
          <p:nvPr/>
        </p:nvSpPr>
        <p:spPr>
          <a:xfrm>
            <a:off x="8683635" y="-4005082"/>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69" name="TextBox 68">
            <a:extLst>
              <a:ext uri="{FF2B5EF4-FFF2-40B4-BE49-F238E27FC236}">
                <a16:creationId xmlns:a16="http://schemas.microsoft.com/office/drawing/2014/main" id="{EEF7E183-D4DD-EBDC-E29C-5EBDDBF26DE8}"/>
              </a:ext>
            </a:extLst>
          </p:cNvPr>
          <p:cNvSpPr txBox="1"/>
          <p:nvPr/>
        </p:nvSpPr>
        <p:spPr>
          <a:xfrm>
            <a:off x="143215" y="-2614505"/>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70" name="TextBox 69">
            <a:extLst>
              <a:ext uri="{FF2B5EF4-FFF2-40B4-BE49-F238E27FC236}">
                <a16:creationId xmlns:a16="http://schemas.microsoft.com/office/drawing/2014/main" id="{64EA5226-B7BD-B6C1-F5C5-96740D581EDF}"/>
              </a:ext>
            </a:extLst>
          </p:cNvPr>
          <p:cNvSpPr txBox="1"/>
          <p:nvPr/>
        </p:nvSpPr>
        <p:spPr>
          <a:xfrm>
            <a:off x="1804908" y="-4332160"/>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71" name="TextBox 70">
            <a:extLst>
              <a:ext uri="{FF2B5EF4-FFF2-40B4-BE49-F238E27FC236}">
                <a16:creationId xmlns:a16="http://schemas.microsoft.com/office/drawing/2014/main" id="{0CA6D9B7-08C0-878C-2BBA-FF6B496A6300}"/>
              </a:ext>
            </a:extLst>
          </p:cNvPr>
          <p:cNvSpPr txBox="1"/>
          <p:nvPr/>
        </p:nvSpPr>
        <p:spPr>
          <a:xfrm>
            <a:off x="4980256" y="-2255544"/>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72" name="TextBox 71">
            <a:extLst>
              <a:ext uri="{FF2B5EF4-FFF2-40B4-BE49-F238E27FC236}">
                <a16:creationId xmlns:a16="http://schemas.microsoft.com/office/drawing/2014/main" id="{C4D04CB1-978E-D53F-4100-D1C3042FE67D}"/>
              </a:ext>
            </a:extLst>
          </p:cNvPr>
          <p:cNvSpPr txBox="1"/>
          <p:nvPr/>
        </p:nvSpPr>
        <p:spPr>
          <a:xfrm>
            <a:off x="8003361" y="-5018484"/>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74" name="TextBox 73">
            <a:extLst>
              <a:ext uri="{FF2B5EF4-FFF2-40B4-BE49-F238E27FC236}">
                <a16:creationId xmlns:a16="http://schemas.microsoft.com/office/drawing/2014/main" id="{A5817C21-79FB-3EF8-797F-9CB0FC7BEE3C}"/>
              </a:ext>
            </a:extLst>
          </p:cNvPr>
          <p:cNvSpPr txBox="1"/>
          <p:nvPr/>
        </p:nvSpPr>
        <p:spPr>
          <a:xfrm>
            <a:off x="2668090" y="-1226187"/>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80" name="TextBox 79">
            <a:extLst>
              <a:ext uri="{FF2B5EF4-FFF2-40B4-BE49-F238E27FC236}">
                <a16:creationId xmlns:a16="http://schemas.microsoft.com/office/drawing/2014/main" id="{CD055E7F-6490-A655-D044-4DB8EFD423A4}"/>
              </a:ext>
            </a:extLst>
          </p:cNvPr>
          <p:cNvSpPr txBox="1"/>
          <p:nvPr/>
        </p:nvSpPr>
        <p:spPr>
          <a:xfrm>
            <a:off x="10508706" y="-3064911"/>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9" name="Picture 8">
            <a:extLst>
              <a:ext uri="{FF2B5EF4-FFF2-40B4-BE49-F238E27FC236}">
                <a16:creationId xmlns:a16="http://schemas.microsoft.com/office/drawing/2014/main" id="{469A7A9D-953F-BC19-3E64-B17BD816D66E}"/>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4071417" y="823018"/>
            <a:ext cx="2052000" cy="2052000"/>
          </a:xfrm>
          <a:prstGeom prst="ellipse">
            <a:avLst/>
          </a:prstGeom>
        </p:spPr>
      </p:pic>
      <p:pic>
        <p:nvPicPr>
          <p:cNvPr id="10" name="Picture 9">
            <a:extLst>
              <a:ext uri="{FF2B5EF4-FFF2-40B4-BE49-F238E27FC236}">
                <a16:creationId xmlns:a16="http://schemas.microsoft.com/office/drawing/2014/main" id="{00246729-1131-9CB2-4442-5FCEBA5ED0D0}"/>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5217210" y="4625317"/>
            <a:ext cx="1330959" cy="1330959"/>
          </a:xfrm>
          <a:prstGeom prst="ellipse">
            <a:avLst/>
          </a:prstGeom>
        </p:spPr>
      </p:pic>
      <p:sp>
        <p:nvSpPr>
          <p:cNvPr id="14" name="TextBox 13">
            <a:extLst>
              <a:ext uri="{FF2B5EF4-FFF2-40B4-BE49-F238E27FC236}">
                <a16:creationId xmlns:a16="http://schemas.microsoft.com/office/drawing/2014/main" id="{C60E19E9-85C0-5C0E-EBD5-C31953CE2183}"/>
              </a:ext>
            </a:extLst>
          </p:cNvPr>
          <p:cNvSpPr txBox="1"/>
          <p:nvPr/>
        </p:nvSpPr>
        <p:spPr>
          <a:xfrm>
            <a:off x="4263165" y="222191"/>
            <a:ext cx="1955403" cy="584775"/>
          </a:xfrm>
          <a:prstGeom prst="rect">
            <a:avLst/>
          </a:prstGeom>
          <a:noFill/>
        </p:spPr>
        <p:txBody>
          <a:bodyPr wrap="square" rtlCol="0">
            <a:spAutoFit/>
          </a:bodyPr>
          <a:lstStyle/>
          <a:p>
            <a:r>
              <a:rPr lang="en-IN" sz="3200" dirty="0">
                <a:latin typeface="Blakecats Free" pitchFamily="2" charset="0"/>
              </a:rPr>
              <a:t>NAVIGATION BAR</a:t>
            </a:r>
          </a:p>
        </p:txBody>
      </p:sp>
      <p:sp>
        <p:nvSpPr>
          <p:cNvPr id="15" name="TextBox 14">
            <a:extLst>
              <a:ext uri="{FF2B5EF4-FFF2-40B4-BE49-F238E27FC236}">
                <a16:creationId xmlns:a16="http://schemas.microsoft.com/office/drawing/2014/main" id="{AA0F72AD-1144-29DB-AC90-F89BCCF0E66D}"/>
              </a:ext>
            </a:extLst>
          </p:cNvPr>
          <p:cNvSpPr txBox="1"/>
          <p:nvPr/>
        </p:nvSpPr>
        <p:spPr>
          <a:xfrm>
            <a:off x="4234235" y="2960674"/>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16" name="TextBox 15">
            <a:extLst>
              <a:ext uri="{FF2B5EF4-FFF2-40B4-BE49-F238E27FC236}">
                <a16:creationId xmlns:a16="http://schemas.microsoft.com/office/drawing/2014/main" id="{3A85CED0-68E3-44F9-07C7-BB8F22A6E3EB}"/>
              </a:ext>
            </a:extLst>
          </p:cNvPr>
          <p:cNvSpPr txBox="1"/>
          <p:nvPr/>
        </p:nvSpPr>
        <p:spPr>
          <a:xfrm>
            <a:off x="7515505" y="5921912"/>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pic>
        <p:nvPicPr>
          <p:cNvPr id="18" name="Picture 17">
            <a:extLst>
              <a:ext uri="{FF2B5EF4-FFF2-40B4-BE49-F238E27FC236}">
                <a16:creationId xmlns:a16="http://schemas.microsoft.com/office/drawing/2014/main" id="{26DF75E0-6C45-7001-0154-DD52FA4A42A1}"/>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6758695" y="1016429"/>
            <a:ext cx="2878701" cy="2772000"/>
          </a:xfrm>
          <a:prstGeom prst="ellipse">
            <a:avLst/>
          </a:prstGeom>
        </p:spPr>
      </p:pic>
      <p:sp>
        <p:nvSpPr>
          <p:cNvPr id="19" name="TextBox 18">
            <a:extLst>
              <a:ext uri="{FF2B5EF4-FFF2-40B4-BE49-F238E27FC236}">
                <a16:creationId xmlns:a16="http://schemas.microsoft.com/office/drawing/2014/main" id="{68D1E19B-EA13-102A-F8A5-418C7411B1C4}"/>
              </a:ext>
            </a:extLst>
          </p:cNvPr>
          <p:cNvSpPr txBox="1"/>
          <p:nvPr/>
        </p:nvSpPr>
        <p:spPr>
          <a:xfrm>
            <a:off x="7159201" y="297081"/>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20" name="TextBox 19">
            <a:extLst>
              <a:ext uri="{FF2B5EF4-FFF2-40B4-BE49-F238E27FC236}">
                <a16:creationId xmlns:a16="http://schemas.microsoft.com/office/drawing/2014/main" id="{888D0B93-5245-7392-4DA7-3470EB317634}"/>
              </a:ext>
            </a:extLst>
          </p:cNvPr>
          <p:cNvSpPr txBox="1"/>
          <p:nvPr/>
        </p:nvSpPr>
        <p:spPr>
          <a:xfrm>
            <a:off x="7159201" y="4147390"/>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pic>
        <p:nvPicPr>
          <p:cNvPr id="22" name="Picture 21">
            <a:extLst>
              <a:ext uri="{FF2B5EF4-FFF2-40B4-BE49-F238E27FC236}">
                <a16:creationId xmlns:a16="http://schemas.microsoft.com/office/drawing/2014/main" id="{ACD95815-49C5-F19B-04B5-9EF85D50538E}"/>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9776681" y="869425"/>
            <a:ext cx="1332000" cy="1332000"/>
          </a:xfrm>
          <a:prstGeom prst="ellipse">
            <a:avLst/>
          </a:prstGeom>
        </p:spPr>
      </p:pic>
      <p:pic>
        <p:nvPicPr>
          <p:cNvPr id="24" name="Picture 23">
            <a:extLst>
              <a:ext uri="{FF2B5EF4-FFF2-40B4-BE49-F238E27FC236}">
                <a16:creationId xmlns:a16="http://schemas.microsoft.com/office/drawing/2014/main" id="{61F40177-A320-0F5D-9DF7-77FFC52BBF7E}"/>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10140000" y="3935536"/>
            <a:ext cx="2052000" cy="2052000"/>
          </a:xfrm>
          <a:prstGeom prst="ellipse">
            <a:avLst/>
          </a:prstGeom>
        </p:spPr>
      </p:pic>
      <p:sp>
        <p:nvSpPr>
          <p:cNvPr id="26" name="TextBox 25">
            <a:extLst>
              <a:ext uri="{FF2B5EF4-FFF2-40B4-BE49-F238E27FC236}">
                <a16:creationId xmlns:a16="http://schemas.microsoft.com/office/drawing/2014/main" id="{0E045772-3B03-DA06-1358-D704EF8F4EEB}"/>
              </a:ext>
            </a:extLst>
          </p:cNvPr>
          <p:cNvSpPr txBox="1"/>
          <p:nvPr/>
        </p:nvSpPr>
        <p:spPr>
          <a:xfrm>
            <a:off x="9948098" y="420095"/>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28" name="TextBox 27">
            <a:extLst>
              <a:ext uri="{FF2B5EF4-FFF2-40B4-BE49-F238E27FC236}">
                <a16:creationId xmlns:a16="http://schemas.microsoft.com/office/drawing/2014/main" id="{779005D7-4A0E-162C-A0DA-1BC92E6F3A59}"/>
              </a:ext>
            </a:extLst>
          </p:cNvPr>
          <p:cNvSpPr txBox="1"/>
          <p:nvPr/>
        </p:nvSpPr>
        <p:spPr>
          <a:xfrm>
            <a:off x="10508013" y="3408852"/>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36" name="TextBox 35">
            <a:extLst>
              <a:ext uri="{FF2B5EF4-FFF2-40B4-BE49-F238E27FC236}">
                <a16:creationId xmlns:a16="http://schemas.microsoft.com/office/drawing/2014/main" id="{574C152D-4924-052B-475E-B8191CF85851}"/>
              </a:ext>
            </a:extLst>
          </p:cNvPr>
          <p:cNvSpPr txBox="1"/>
          <p:nvPr/>
        </p:nvSpPr>
        <p:spPr>
          <a:xfrm>
            <a:off x="9827739" y="2395450"/>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pic>
        <p:nvPicPr>
          <p:cNvPr id="38" name="Picture 37">
            <a:extLst>
              <a:ext uri="{FF2B5EF4-FFF2-40B4-BE49-F238E27FC236}">
                <a16:creationId xmlns:a16="http://schemas.microsoft.com/office/drawing/2014/main" id="{53E6B1C1-2A7F-DAD7-BFB9-BEB624DBD3DA}"/>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2274829" y="2476100"/>
            <a:ext cx="1330960" cy="1330960"/>
          </a:xfrm>
          <a:prstGeom prst="ellipse">
            <a:avLst/>
          </a:prstGeom>
        </p:spPr>
      </p:pic>
      <p:sp>
        <p:nvSpPr>
          <p:cNvPr id="41" name="TextBox 40">
            <a:extLst>
              <a:ext uri="{FF2B5EF4-FFF2-40B4-BE49-F238E27FC236}">
                <a16:creationId xmlns:a16="http://schemas.microsoft.com/office/drawing/2014/main" id="{F51154DF-7299-1785-356D-4D6ADA9AB29A}"/>
              </a:ext>
            </a:extLst>
          </p:cNvPr>
          <p:cNvSpPr txBox="1"/>
          <p:nvPr/>
        </p:nvSpPr>
        <p:spPr>
          <a:xfrm>
            <a:off x="12563441" y="2014435"/>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43" name="TextBox 42">
            <a:extLst>
              <a:ext uri="{FF2B5EF4-FFF2-40B4-BE49-F238E27FC236}">
                <a16:creationId xmlns:a16="http://schemas.microsoft.com/office/drawing/2014/main" id="{DEFA77BA-3680-F400-35FC-0B63A7C87BCB}"/>
              </a:ext>
            </a:extLst>
          </p:cNvPr>
          <p:cNvSpPr txBox="1"/>
          <p:nvPr/>
        </p:nvSpPr>
        <p:spPr>
          <a:xfrm>
            <a:off x="12463507" y="3839443"/>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spTree>
    <p:extLst>
      <p:ext uri="{BB962C8B-B14F-4D97-AF65-F5344CB8AC3E}">
        <p14:creationId xmlns:p14="http://schemas.microsoft.com/office/powerpoint/2010/main" val="8499154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967" fill="hold"/>
                                        <p:tgtEl>
                                          <p:spTgt spid="8"/>
                                        </p:tgtEl>
                                        <p:attrNameLst>
                                          <p:attrName>embedded1</p:attrName>
                                        </p:attrNameLst>
                                      </p:cBhvr>
                                      <p:tavLst>
                                        <p:tav tm="0">
                                          <p:val>
                                            <p:fltVal val="0"/>
                                          </p:val>
                                        </p:tav>
                                        <p:tav tm="100000">
                                          <p:val>
                                            <p:fltVal val="1"/>
                                          </p:val>
                                        </p:tav>
                                      </p:tavLst>
                                    </p:anim>
                                  </p:childTnLst>
                                </p:cTn>
                              </p:par>
                              <p:par>
                                <p:cTn id="7" presetID="102" presetClass="emph" presetSubtype="1" repeatCount="indefinite" fill="hold" nodeType="withEffect">
                                  <p:stCondLst>
                                    <p:cond delay="0"/>
                                  </p:stCondLst>
                                  <p:childTnLst>
                                    <p:anim calcmode="lin" valueType="num">
                                      <p:cBhvr>
                                        <p:cTn id="8" dur="1967" fill="hold"/>
                                        <p:tgtEl>
                                          <p:spTgt spid="6"/>
                                        </p:tgtEl>
                                        <p:attrNameLst>
                                          <p:attrName>embedded3</p:attrName>
                                        </p:attrNameLst>
                                      </p:cBhvr>
                                      <p:tavLst>
                                        <p:tav tm="0">
                                          <p:val>
                                            <p:fltVal val="0"/>
                                          </p:val>
                                        </p:tav>
                                        <p:tav tm="100000">
                                          <p:val>
                                            <p:fltVal val="1"/>
                                          </p:val>
                                        </p:tav>
                                      </p:tavLst>
                                    </p:anim>
                                  </p:childTnLst>
                                </p:cTn>
                              </p:par>
                              <p:par>
                                <p:cTn id="9" presetID="103" presetClass="emph" presetSubtype="1" repeatCount="indefinite" fill="hold" nodeType="withEffect">
                                  <p:stCondLst>
                                    <p:cond delay="0"/>
                                  </p:stCondLst>
                                  <p:childTnLst>
                                    <p:anim calcmode="lin" valueType="num">
                                      <p:cBhvr>
                                        <p:cTn id="10" dur="4633" fill="hold"/>
                                        <p:tgtEl>
                                          <p:spTgt spid="84"/>
                                        </p:tgtEl>
                                        <p:attrNameLst>
                                          <p:attrName>embedded4</p:attrName>
                                        </p:attrNameLst>
                                      </p:cBhvr>
                                      <p:tavLst>
                                        <p:tav tm="0">
                                          <p:val>
                                            <p:fltVal val="0"/>
                                          </p:val>
                                        </p:tav>
                                        <p:tav tm="100000">
                                          <p:val>
                                            <p:fltVal val="1"/>
                                          </p:val>
                                        </p:tav>
                                      </p:tavLst>
                                    </p:anim>
                                  </p:childTnLst>
                                </p:cTn>
                              </p:par>
                              <p:par>
                                <p:cTn id="11" presetID="100" presetClass="emph" presetSubtype="1" repeatCount="indefinite" fill="hold" nodeType="withEffect">
                                  <p:stCondLst>
                                    <p:cond delay="0"/>
                                  </p:stCondLst>
                                  <p:childTnLst>
                                    <p:anim calcmode="lin" valueType="num">
                                      <p:cBhvr>
                                        <p:cTn id="12"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923325" y="-39338617"/>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144651" y="-13442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916412" y="-33473094"/>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132125" y="-6584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157177" y="273209"/>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5923325" y="-25885162"/>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5923326" y="-24276277"/>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928938" y="-22473200"/>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1601492" y="-19037679"/>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nvGraphicFramePr>
            <p:xfrm>
              <a:off x="-1788566" y="-42529108"/>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4"/>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4"/>
              <a:stretch>
                <a:fillRect/>
              </a:stretch>
            </p:blipFill>
            <p:spPr>
              <a:xfrm>
                <a:off x="-1788566" y="-42529108"/>
                <a:ext cx="7029187" cy="88720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nvGraphicFramePr>
            <p:xfrm rot="19493828">
              <a:off x="6426128" y="-34677171"/>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5"/>
              <a:stretch>
                <a:fillRect/>
              </a:stretch>
            </p:blipFill>
            <p:spPr>
              <a:xfrm rot="19493828">
                <a:off x="6426128" y="-34677171"/>
                <a:ext cx="5409885" cy="8808001"/>
              </a:xfrm>
              <a:prstGeom prst="rect">
                <a:avLst/>
              </a:prstGeom>
            </p:spPr>
          </p:pic>
        </mc:Fallback>
      </mc:AlternateContent>
      <p:sp>
        <p:nvSpPr>
          <p:cNvPr id="2" name="Rectangle 1" hidden="1">
            <a:extLst>
              <a:ext uri="{FF2B5EF4-FFF2-40B4-BE49-F238E27FC236}">
                <a16:creationId xmlns:a16="http://schemas.microsoft.com/office/drawing/2014/main" id="{02E04784-A22E-4B41-0C9A-327499F200AB}"/>
              </a:ext>
            </a:extLst>
          </p:cNvPr>
          <p:cNvSpPr/>
          <p:nvPr/>
        </p:nvSpPr>
        <p:spPr>
          <a:xfrm>
            <a:off x="0" y="-13716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hidden="1">
            <a:extLst>
              <a:ext uri="{FF2B5EF4-FFF2-40B4-BE49-F238E27FC236}">
                <a16:creationId xmlns:a16="http://schemas.microsoft.com/office/drawing/2014/main" id="{EE552CF4-F80B-68F8-E30C-16BEB3DCB606}"/>
              </a:ext>
            </a:extLst>
          </p:cNvPr>
          <p:cNvSpPr/>
          <p:nvPr/>
        </p:nvSpPr>
        <p:spPr>
          <a:xfrm>
            <a:off x="1" y="-6858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hidden="1">
            <a:extLst>
              <a:ext uri="{FF2B5EF4-FFF2-40B4-BE49-F238E27FC236}">
                <a16:creationId xmlns:a16="http://schemas.microsoft.com/office/drawing/2014/main" id="{BBC6AA0A-14C7-C379-0F52-0DCFAFD0DF6D}"/>
              </a:ext>
            </a:extLst>
          </p:cNvPr>
          <p:cNvSpPr/>
          <p:nvPr/>
        </p:nvSpPr>
        <p:spPr>
          <a:xfrm>
            <a:off x="0" y="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24A0D84-8595-3E0E-30E2-30D51D16C9FF}"/>
              </a:ext>
            </a:extLst>
          </p:cNvPr>
          <p:cNvSpPr txBox="1"/>
          <p:nvPr/>
        </p:nvSpPr>
        <p:spPr>
          <a:xfrm>
            <a:off x="5356630" y="-12070080"/>
            <a:ext cx="5551367"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Methods</a:t>
            </a:r>
          </a:p>
        </p:txBody>
      </p:sp>
      <p:sp>
        <p:nvSpPr>
          <p:cNvPr id="7" name="TextBox 6">
            <a:extLst>
              <a:ext uri="{FF2B5EF4-FFF2-40B4-BE49-F238E27FC236}">
                <a16:creationId xmlns:a16="http://schemas.microsoft.com/office/drawing/2014/main" id="{135B7327-779B-A521-0507-742D74D6EAE9}"/>
              </a:ext>
            </a:extLst>
          </p:cNvPr>
          <p:cNvSpPr txBox="1"/>
          <p:nvPr/>
        </p:nvSpPr>
        <p:spPr>
          <a:xfrm>
            <a:off x="971000" y="-5892463"/>
            <a:ext cx="4511040"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Summary</a:t>
            </a:r>
          </a:p>
        </p:txBody>
      </p:sp>
      <mc:AlternateContent xmlns:mc="http://schemas.openxmlformats.org/markup-compatibility/2006">
        <mc:Choice xmlns:am3d="http://schemas.microsoft.com/office/drawing/2017/model3d" Requires="am3d">
          <p:graphicFrame>
            <p:nvGraphicFramePr>
              <p:cNvPr id="8" name="!!side" descr="Walking astronaut">
                <a:extLst>
                  <a:ext uri="{FF2B5EF4-FFF2-40B4-BE49-F238E27FC236}">
                    <a16:creationId xmlns:a16="http://schemas.microsoft.com/office/drawing/2014/main" id="{78730EF0-D25D-F9C4-8537-FF4713639D5B}"/>
                  </a:ext>
                </a:extLst>
              </p:cNvPr>
              <p:cNvGraphicFramePr>
                <a:graphicFrameLocks noChangeAspect="1"/>
              </p:cNvGraphicFramePr>
              <p:nvPr/>
            </p:nvGraphicFramePr>
            <p:xfrm>
              <a:off x="6629967" y="-7458889"/>
              <a:ext cx="4307106" cy="7702482"/>
            </p:xfrm>
            <a:graphic>
              <a:graphicData uri="http://schemas.microsoft.com/office/drawing/2017/model3d">
                <am3d:model3d r:embed="rId3">
                  <am3d:spPr>
                    <a:xfrm>
                      <a:off x="0" y="0"/>
                      <a:ext cx="4307106" cy="7702482"/>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16200000" ay="18000000" az="54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ide" descr="Walking astronaut">
                <a:extLst>
                  <a:ext uri="{FF2B5EF4-FFF2-40B4-BE49-F238E27FC236}">
                    <a16:creationId xmlns:a16="http://schemas.microsoft.com/office/drawing/2014/main" id="{78730EF0-D25D-F9C4-8537-FF4713639D5B}"/>
                  </a:ext>
                </a:extLst>
              </p:cNvPr>
              <p:cNvPicPr>
                <a:picLocks noGrp="1" noRot="1" noChangeAspect="1" noMove="1" noResize="1" noEditPoints="1" noAdjustHandles="1" noChangeArrowheads="1" noChangeShapeType="1" noCrop="1"/>
              </p:cNvPicPr>
              <p:nvPr/>
            </p:nvPicPr>
            <p:blipFill>
              <a:blip r:embed="rId6"/>
              <a:stretch>
                <a:fillRect/>
              </a:stretch>
            </p:blipFill>
            <p:spPr>
              <a:xfrm>
                <a:off x="6629967" y="-7458889"/>
                <a:ext cx="4307106" cy="7702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waving_side" descr="Walking astronaut">
                <a:extLst>
                  <a:ext uri="{FF2B5EF4-FFF2-40B4-BE49-F238E27FC236}">
                    <a16:creationId xmlns:a16="http://schemas.microsoft.com/office/drawing/2014/main" id="{4523E5E4-D98D-8823-B926-A363D4AD10DA}"/>
                  </a:ext>
                </a:extLst>
              </p:cNvPr>
              <p:cNvGraphicFramePr>
                <a:graphicFrameLocks noChangeAspect="1"/>
              </p:cNvGraphicFramePr>
              <p:nvPr/>
            </p:nvGraphicFramePr>
            <p:xfrm rot="793108">
              <a:off x="-998566" y="-14511672"/>
              <a:ext cx="6073851" cy="8422699"/>
            </p:xfrm>
            <a:graphic>
              <a:graphicData uri="http://schemas.microsoft.com/office/drawing/2017/model3d">
                <am3d:model3d r:embed="rId3">
                  <am3d:spPr>
                    <a:xfrm rot="793108">
                      <a:off x="0" y="0"/>
                      <a:ext cx="6073851" cy="8422699"/>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2947790" ay="-2882383" az="-2440465"/>
                    <am3d:postTrans dx="0" dy="0" dz="0"/>
                  </am3d:trans>
                  <am3d:raster rName="Office3DRenderer" rVer="16.0.8326">
                    <am3d:blip r:embed="rId7"/>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waving_side" descr="Walking astronaut">
                <a:extLst>
                  <a:ext uri="{FF2B5EF4-FFF2-40B4-BE49-F238E27FC236}">
                    <a16:creationId xmlns:a16="http://schemas.microsoft.com/office/drawing/2014/main" id="{4523E5E4-D98D-8823-B926-A363D4AD10DA}"/>
                  </a:ext>
                </a:extLst>
              </p:cNvPr>
              <p:cNvPicPr>
                <a:picLocks noGrp="1" noRot="1" noChangeAspect="1" noMove="1" noResize="1" noEditPoints="1" noAdjustHandles="1" noChangeArrowheads="1" noChangeShapeType="1" noCrop="1"/>
              </p:cNvPicPr>
              <p:nvPr/>
            </p:nvPicPr>
            <p:blipFill>
              <a:blip r:embed="rId7"/>
              <a:stretch>
                <a:fillRect/>
              </a:stretch>
            </p:blipFill>
            <p:spPr>
              <a:xfrm rot="793108">
                <a:off x="-998566" y="-14511672"/>
                <a:ext cx="6073851" cy="8422699"/>
              </a:xfrm>
              <a:prstGeom prst="rect">
                <a:avLst/>
              </a:prstGeom>
            </p:spPr>
          </p:pic>
        </mc:Fallback>
      </mc:AlternateContent>
      <p:pic>
        <p:nvPicPr>
          <p:cNvPr id="11" name="Picture 10">
            <a:extLst>
              <a:ext uri="{FF2B5EF4-FFF2-40B4-BE49-F238E27FC236}">
                <a16:creationId xmlns:a16="http://schemas.microsoft.com/office/drawing/2014/main" id="{B07DF9F5-5DAE-E625-44B1-BC07468BE2F1}"/>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11854325" y="2799680"/>
            <a:ext cx="1330959" cy="1330959"/>
          </a:xfrm>
          <a:prstGeom prst="ellipse">
            <a:avLst/>
          </a:prstGeom>
        </p:spPr>
      </p:pic>
      <p:pic>
        <p:nvPicPr>
          <p:cNvPr id="12" name="Picture 11">
            <a:extLst>
              <a:ext uri="{FF2B5EF4-FFF2-40B4-BE49-F238E27FC236}">
                <a16:creationId xmlns:a16="http://schemas.microsoft.com/office/drawing/2014/main" id="{9A04EE6A-E5C7-2301-4720-67C2D227A42C}"/>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10355450" y="535943"/>
            <a:ext cx="2052000" cy="2052000"/>
          </a:xfrm>
          <a:prstGeom prst="ellipse">
            <a:avLst/>
          </a:prstGeom>
        </p:spPr>
      </p:pic>
      <p:pic>
        <p:nvPicPr>
          <p:cNvPr id="13" name="Picture 12">
            <a:extLst>
              <a:ext uri="{FF2B5EF4-FFF2-40B4-BE49-F238E27FC236}">
                <a16:creationId xmlns:a16="http://schemas.microsoft.com/office/drawing/2014/main" id="{26A57589-7DFF-C6AB-8308-50D0237BF82D}"/>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4157407" y="545434"/>
            <a:ext cx="1332000" cy="1332000"/>
          </a:xfrm>
          <a:prstGeom prst="ellipse">
            <a:avLst/>
          </a:prstGeom>
        </p:spPr>
      </p:pic>
      <p:pic>
        <p:nvPicPr>
          <p:cNvPr id="17" name="Picture 16">
            <a:extLst>
              <a:ext uri="{FF2B5EF4-FFF2-40B4-BE49-F238E27FC236}">
                <a16:creationId xmlns:a16="http://schemas.microsoft.com/office/drawing/2014/main" id="{42B10902-1D87-7F50-C585-46F385AB793E}"/>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9209657" y="4338242"/>
            <a:ext cx="1330959" cy="1330959"/>
          </a:xfrm>
          <a:prstGeom prst="ellipse">
            <a:avLst/>
          </a:prstGeom>
        </p:spPr>
      </p:pic>
      <p:pic>
        <p:nvPicPr>
          <p:cNvPr id="21" name="Picture 20">
            <a:extLst>
              <a:ext uri="{FF2B5EF4-FFF2-40B4-BE49-F238E27FC236}">
                <a16:creationId xmlns:a16="http://schemas.microsoft.com/office/drawing/2014/main" id="{27EFA10B-44E1-3540-8A71-45133CDE09EF}"/>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3681918" y="3527361"/>
            <a:ext cx="2052000" cy="2052000"/>
          </a:xfrm>
          <a:prstGeom prst="ellipse">
            <a:avLst/>
          </a:prstGeom>
        </p:spPr>
      </p:pic>
      <p:pic>
        <p:nvPicPr>
          <p:cNvPr id="23" name="Picture 22">
            <a:extLst>
              <a:ext uri="{FF2B5EF4-FFF2-40B4-BE49-F238E27FC236}">
                <a16:creationId xmlns:a16="http://schemas.microsoft.com/office/drawing/2014/main" id="{723313A2-4DAF-0755-A9BE-59F2F9BFAEE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677512" y="2577505"/>
            <a:ext cx="1330960" cy="1330960"/>
          </a:xfrm>
          <a:prstGeom prst="ellipse">
            <a:avLst/>
          </a:prstGeom>
        </p:spPr>
      </p:pic>
      <p:pic>
        <p:nvPicPr>
          <p:cNvPr id="25" name="Picture 24">
            <a:extLst>
              <a:ext uri="{FF2B5EF4-FFF2-40B4-BE49-F238E27FC236}">
                <a16:creationId xmlns:a16="http://schemas.microsoft.com/office/drawing/2014/main" id="{DF22D448-6B79-96BA-ACD0-7C93538FA61C}"/>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7417790" y="1619254"/>
            <a:ext cx="2878701" cy="2772000"/>
          </a:xfrm>
          <a:prstGeom prst="ellipse">
            <a:avLst/>
          </a:prstGeom>
        </p:spPr>
      </p:pic>
      <p:sp>
        <p:nvSpPr>
          <p:cNvPr id="27" name="TextBox 26">
            <a:extLst>
              <a:ext uri="{FF2B5EF4-FFF2-40B4-BE49-F238E27FC236}">
                <a16:creationId xmlns:a16="http://schemas.microsoft.com/office/drawing/2014/main" id="{DCDBB911-D1F7-49FC-06F7-2EF0F8E15B2D}"/>
              </a:ext>
            </a:extLst>
          </p:cNvPr>
          <p:cNvSpPr txBox="1"/>
          <p:nvPr/>
        </p:nvSpPr>
        <p:spPr>
          <a:xfrm>
            <a:off x="-7017284" y="899906"/>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29" name="TextBox 28">
            <a:extLst>
              <a:ext uri="{FF2B5EF4-FFF2-40B4-BE49-F238E27FC236}">
                <a16:creationId xmlns:a16="http://schemas.microsoft.com/office/drawing/2014/main" id="{62B4725D-F4E4-AFD3-E649-1077EE3BCFDC}"/>
              </a:ext>
            </a:extLst>
          </p:cNvPr>
          <p:cNvSpPr txBox="1"/>
          <p:nvPr/>
        </p:nvSpPr>
        <p:spPr>
          <a:xfrm>
            <a:off x="-3946112" y="121656"/>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30" name="TextBox 29">
            <a:extLst>
              <a:ext uri="{FF2B5EF4-FFF2-40B4-BE49-F238E27FC236}">
                <a16:creationId xmlns:a16="http://schemas.microsoft.com/office/drawing/2014/main" id="{B934BADA-C355-1598-5EC1-3B9B32FCB90F}"/>
              </a:ext>
            </a:extLst>
          </p:cNvPr>
          <p:cNvSpPr txBox="1"/>
          <p:nvPr/>
        </p:nvSpPr>
        <p:spPr>
          <a:xfrm>
            <a:off x="-7271677" y="-63357"/>
            <a:ext cx="1955403" cy="584775"/>
          </a:xfrm>
          <a:prstGeom prst="rect">
            <a:avLst/>
          </a:prstGeom>
          <a:noFill/>
        </p:spPr>
        <p:txBody>
          <a:bodyPr wrap="square" rtlCol="0">
            <a:spAutoFit/>
          </a:bodyPr>
          <a:lstStyle/>
          <a:p>
            <a:r>
              <a:rPr lang="en-IN" sz="3200" dirty="0">
                <a:latin typeface="Blakecats Free" pitchFamily="2" charset="0"/>
              </a:rPr>
              <a:t>NAVIGATION BAR</a:t>
            </a:r>
          </a:p>
        </p:txBody>
      </p:sp>
      <p:sp>
        <p:nvSpPr>
          <p:cNvPr id="31" name="TextBox 30">
            <a:extLst>
              <a:ext uri="{FF2B5EF4-FFF2-40B4-BE49-F238E27FC236}">
                <a16:creationId xmlns:a16="http://schemas.microsoft.com/office/drawing/2014/main" id="{67DA53D7-4EBA-F838-690A-B17D31E94952}"/>
              </a:ext>
            </a:extLst>
          </p:cNvPr>
          <p:cNvSpPr txBox="1"/>
          <p:nvPr/>
        </p:nvSpPr>
        <p:spPr>
          <a:xfrm>
            <a:off x="-1388900" y="2115840"/>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32" name="TextBox 31">
            <a:extLst>
              <a:ext uri="{FF2B5EF4-FFF2-40B4-BE49-F238E27FC236}">
                <a16:creationId xmlns:a16="http://schemas.microsoft.com/office/drawing/2014/main" id="{338ED876-983C-578C-325A-125453B71CC2}"/>
              </a:ext>
            </a:extLst>
          </p:cNvPr>
          <p:cNvSpPr txBox="1"/>
          <p:nvPr/>
        </p:nvSpPr>
        <p:spPr>
          <a:xfrm>
            <a:off x="-11439112" y="2256585"/>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33" name="TextBox 32">
            <a:extLst>
              <a:ext uri="{FF2B5EF4-FFF2-40B4-BE49-F238E27FC236}">
                <a16:creationId xmlns:a16="http://schemas.microsoft.com/office/drawing/2014/main" id="{E8D9BB3B-D9BE-78AE-C4BA-9062908E19D2}"/>
              </a:ext>
            </a:extLst>
          </p:cNvPr>
          <p:cNvSpPr txBox="1"/>
          <p:nvPr/>
        </p:nvSpPr>
        <p:spPr>
          <a:xfrm>
            <a:off x="-9329450" y="3844474"/>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34" name="TextBox 33">
            <a:extLst>
              <a:ext uri="{FF2B5EF4-FFF2-40B4-BE49-F238E27FC236}">
                <a16:creationId xmlns:a16="http://schemas.microsoft.com/office/drawing/2014/main" id="{F1BD2A11-5E1E-FC7F-DC78-DF0714414126}"/>
              </a:ext>
            </a:extLst>
          </p:cNvPr>
          <p:cNvSpPr txBox="1"/>
          <p:nvPr/>
        </p:nvSpPr>
        <p:spPr>
          <a:xfrm>
            <a:off x="-3313905" y="3000677"/>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35" name="TextBox 34">
            <a:extLst>
              <a:ext uri="{FF2B5EF4-FFF2-40B4-BE49-F238E27FC236}">
                <a16:creationId xmlns:a16="http://schemas.microsoft.com/office/drawing/2014/main" id="{4342A4CF-1ED8-BC30-D01E-3A9CD8B71E71}"/>
              </a:ext>
            </a:extLst>
          </p:cNvPr>
          <p:cNvSpPr txBox="1"/>
          <p:nvPr/>
        </p:nvSpPr>
        <p:spPr>
          <a:xfrm>
            <a:off x="-11854325" y="4391254"/>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37" name="TextBox 36">
            <a:extLst>
              <a:ext uri="{FF2B5EF4-FFF2-40B4-BE49-F238E27FC236}">
                <a16:creationId xmlns:a16="http://schemas.microsoft.com/office/drawing/2014/main" id="{645BDF8D-239E-0AF8-F260-44511228FFD2}"/>
              </a:ext>
            </a:extLst>
          </p:cNvPr>
          <p:cNvSpPr txBox="1"/>
          <p:nvPr/>
        </p:nvSpPr>
        <p:spPr>
          <a:xfrm>
            <a:off x="-10192632" y="2673599"/>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39" name="TextBox 38">
            <a:extLst>
              <a:ext uri="{FF2B5EF4-FFF2-40B4-BE49-F238E27FC236}">
                <a16:creationId xmlns:a16="http://schemas.microsoft.com/office/drawing/2014/main" id="{FC5C0217-F838-1C85-68A4-487FCF080C44}"/>
              </a:ext>
            </a:extLst>
          </p:cNvPr>
          <p:cNvSpPr txBox="1"/>
          <p:nvPr/>
        </p:nvSpPr>
        <p:spPr>
          <a:xfrm>
            <a:off x="-7017284" y="4750215"/>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40" name="TextBox 39">
            <a:extLst>
              <a:ext uri="{FF2B5EF4-FFF2-40B4-BE49-F238E27FC236}">
                <a16:creationId xmlns:a16="http://schemas.microsoft.com/office/drawing/2014/main" id="{384502F2-54E8-ED95-3613-932F710ABCC0}"/>
              </a:ext>
            </a:extLst>
          </p:cNvPr>
          <p:cNvSpPr txBox="1"/>
          <p:nvPr/>
        </p:nvSpPr>
        <p:spPr>
          <a:xfrm>
            <a:off x="-3994179" y="1987275"/>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42" name="TextBox 41">
            <a:extLst>
              <a:ext uri="{FF2B5EF4-FFF2-40B4-BE49-F238E27FC236}">
                <a16:creationId xmlns:a16="http://schemas.microsoft.com/office/drawing/2014/main" id="{42C4196B-41F7-BB87-6327-3AFDDBD84BD3}"/>
              </a:ext>
            </a:extLst>
          </p:cNvPr>
          <p:cNvSpPr txBox="1"/>
          <p:nvPr/>
        </p:nvSpPr>
        <p:spPr>
          <a:xfrm>
            <a:off x="-9329450" y="5779572"/>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44" name="TextBox 43">
            <a:extLst>
              <a:ext uri="{FF2B5EF4-FFF2-40B4-BE49-F238E27FC236}">
                <a16:creationId xmlns:a16="http://schemas.microsoft.com/office/drawing/2014/main" id="{3F0EDD58-9930-8767-A54B-AFCA024708F7}"/>
              </a:ext>
            </a:extLst>
          </p:cNvPr>
          <p:cNvSpPr txBox="1"/>
          <p:nvPr/>
        </p:nvSpPr>
        <p:spPr>
          <a:xfrm>
            <a:off x="-3834338" y="5640207"/>
            <a:ext cx="2413818" cy="1169551"/>
          </a:xfrm>
          <a:prstGeom prst="rect">
            <a:avLst/>
          </a:prstGeom>
          <a:noFill/>
        </p:spPr>
        <p:txBody>
          <a:bodyPr wrap="square" rtlCol="0">
            <a:spAutoFit/>
          </a:bodyPr>
          <a:lstStyle/>
          <a:p>
            <a:r>
              <a:rPr lang="en-IN" sz="1400" b="0" i="0" dirty="0">
                <a:effectLst/>
                <a:latin typeface="Verdana" panose="020B0604030504040204" pitchFamily="34" charset="0"/>
              </a:rPr>
              <a:t>The contact section is the section that </a:t>
            </a:r>
            <a:r>
              <a:rPr lang="en-IN" sz="1400" b="1" i="0" dirty="0">
                <a:effectLst/>
                <a:latin typeface="Verdana" panose="020B0604030504040204" pitchFamily="34" charset="0"/>
              </a:rPr>
              <a:t>lets your visitor get in touch with you.</a:t>
            </a:r>
            <a:endParaRPr lang="en-IN" sz="1400" b="0" i="0" dirty="0">
              <a:effectLst/>
              <a:latin typeface="Verdana" panose="020B0604030504040204" pitchFamily="34" charset="0"/>
            </a:endParaRPr>
          </a:p>
          <a:p>
            <a:endParaRPr lang="en-IN" sz="1400" dirty="0"/>
          </a:p>
        </p:txBody>
      </p:sp>
      <p:sp>
        <p:nvSpPr>
          <p:cNvPr id="45" name="TextBox 44">
            <a:extLst>
              <a:ext uri="{FF2B5EF4-FFF2-40B4-BE49-F238E27FC236}">
                <a16:creationId xmlns:a16="http://schemas.microsoft.com/office/drawing/2014/main" id="{C6CC8D27-A3E2-26E7-6CB0-1452AF829900}"/>
              </a:ext>
            </a:extLst>
          </p:cNvPr>
          <p:cNvSpPr txBox="1"/>
          <p:nvPr/>
        </p:nvSpPr>
        <p:spPr>
          <a:xfrm>
            <a:off x="-1488834" y="3940848"/>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49" name="Picture 48">
            <a:extLst>
              <a:ext uri="{FF2B5EF4-FFF2-40B4-BE49-F238E27FC236}">
                <a16:creationId xmlns:a16="http://schemas.microsoft.com/office/drawing/2014/main" id="{F2772AAA-1D9A-9C9D-5A30-47E2301172A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3829393" y="2513514"/>
            <a:ext cx="1330960" cy="1330960"/>
          </a:xfrm>
          <a:prstGeom prst="ellipse">
            <a:avLst/>
          </a:prstGeom>
        </p:spPr>
      </p:pic>
      <p:sp>
        <p:nvSpPr>
          <p:cNvPr id="50" name="TextBox 49">
            <a:extLst>
              <a:ext uri="{FF2B5EF4-FFF2-40B4-BE49-F238E27FC236}">
                <a16:creationId xmlns:a16="http://schemas.microsoft.com/office/drawing/2014/main" id="{EC25764D-652A-DFCB-295E-1E1A3ECACCA9}"/>
              </a:ext>
            </a:extLst>
          </p:cNvPr>
          <p:cNvSpPr txBox="1"/>
          <p:nvPr/>
        </p:nvSpPr>
        <p:spPr>
          <a:xfrm>
            <a:off x="-13540781" y="2051849"/>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51" name="TextBox 50">
            <a:extLst>
              <a:ext uri="{FF2B5EF4-FFF2-40B4-BE49-F238E27FC236}">
                <a16:creationId xmlns:a16="http://schemas.microsoft.com/office/drawing/2014/main" id="{B89F2D31-9887-4909-53C0-2DDE9E58D6E3}"/>
              </a:ext>
            </a:extLst>
          </p:cNvPr>
          <p:cNvSpPr txBox="1"/>
          <p:nvPr/>
        </p:nvSpPr>
        <p:spPr>
          <a:xfrm>
            <a:off x="-13640715" y="3876857"/>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52" name="Picture 51">
            <a:extLst>
              <a:ext uri="{FF2B5EF4-FFF2-40B4-BE49-F238E27FC236}">
                <a16:creationId xmlns:a16="http://schemas.microsoft.com/office/drawing/2014/main" id="{992BEE46-261E-08FD-9F9D-DCA3E4AE26BC}"/>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326895" y="2727641"/>
            <a:ext cx="1330959" cy="1330959"/>
          </a:xfrm>
          <a:prstGeom prst="ellipse">
            <a:avLst/>
          </a:prstGeom>
        </p:spPr>
      </p:pic>
      <p:sp>
        <p:nvSpPr>
          <p:cNvPr id="53" name="TextBox 52">
            <a:extLst>
              <a:ext uri="{FF2B5EF4-FFF2-40B4-BE49-F238E27FC236}">
                <a16:creationId xmlns:a16="http://schemas.microsoft.com/office/drawing/2014/main" id="{26ECCC0D-ADA7-911C-03BE-3C4C54EC781C}"/>
              </a:ext>
            </a:extLst>
          </p:cNvPr>
          <p:cNvSpPr txBox="1"/>
          <p:nvPr/>
        </p:nvSpPr>
        <p:spPr>
          <a:xfrm>
            <a:off x="639238" y="2211934"/>
            <a:ext cx="958775" cy="461665"/>
          </a:xfrm>
          <a:prstGeom prst="rect">
            <a:avLst/>
          </a:prstGeom>
          <a:noFill/>
        </p:spPr>
        <p:txBody>
          <a:bodyPr wrap="square" rtlCol="0">
            <a:spAutoFit/>
          </a:bodyPr>
          <a:lstStyle/>
          <a:p>
            <a:r>
              <a:rPr lang="en-IN" sz="2400" dirty="0">
                <a:latin typeface="Blakecats Free" pitchFamily="2" charset="0"/>
              </a:rPr>
              <a:t>HTML</a:t>
            </a:r>
          </a:p>
        </p:txBody>
      </p:sp>
      <p:sp>
        <p:nvSpPr>
          <p:cNvPr id="54" name="TextBox 53">
            <a:extLst>
              <a:ext uri="{FF2B5EF4-FFF2-40B4-BE49-F238E27FC236}">
                <a16:creationId xmlns:a16="http://schemas.microsoft.com/office/drawing/2014/main" id="{070E20E3-EAD0-E232-6903-D65229A4C85F}"/>
              </a:ext>
            </a:extLst>
          </p:cNvPr>
          <p:cNvSpPr txBox="1"/>
          <p:nvPr/>
        </p:nvSpPr>
        <p:spPr>
          <a:xfrm>
            <a:off x="182934" y="4287407"/>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pic>
        <p:nvPicPr>
          <p:cNvPr id="55" name="Picture 54">
            <a:extLst>
              <a:ext uri="{FF2B5EF4-FFF2-40B4-BE49-F238E27FC236}">
                <a16:creationId xmlns:a16="http://schemas.microsoft.com/office/drawing/2014/main" id="{03FA9F11-8C13-B71B-CB35-AA212F21DC2A}"/>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143215" y="-4206079"/>
            <a:ext cx="1330959" cy="1330959"/>
          </a:xfrm>
          <a:prstGeom prst="ellipse">
            <a:avLst/>
          </a:prstGeom>
        </p:spPr>
      </p:pic>
      <p:pic>
        <p:nvPicPr>
          <p:cNvPr id="56" name="Picture 55">
            <a:extLst>
              <a:ext uri="{FF2B5EF4-FFF2-40B4-BE49-F238E27FC236}">
                <a16:creationId xmlns:a16="http://schemas.microsoft.com/office/drawing/2014/main" id="{012BA17F-8164-E84D-B204-C0EDDCA97D13}"/>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1642090" y="-6469816"/>
            <a:ext cx="2052000" cy="2052000"/>
          </a:xfrm>
          <a:prstGeom prst="ellipse">
            <a:avLst/>
          </a:prstGeom>
        </p:spPr>
      </p:pic>
      <p:pic>
        <p:nvPicPr>
          <p:cNvPr id="57" name="Picture 56">
            <a:extLst>
              <a:ext uri="{FF2B5EF4-FFF2-40B4-BE49-F238E27FC236}">
                <a16:creationId xmlns:a16="http://schemas.microsoft.com/office/drawing/2014/main" id="{84A463A5-18E4-BA22-D45F-D7AD83178AEC}"/>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7840133" y="-6460325"/>
            <a:ext cx="1332000" cy="1332000"/>
          </a:xfrm>
          <a:prstGeom prst="ellipse">
            <a:avLst/>
          </a:prstGeom>
        </p:spPr>
      </p:pic>
      <p:pic>
        <p:nvPicPr>
          <p:cNvPr id="58" name="Picture 57">
            <a:extLst>
              <a:ext uri="{FF2B5EF4-FFF2-40B4-BE49-F238E27FC236}">
                <a16:creationId xmlns:a16="http://schemas.microsoft.com/office/drawing/2014/main" id="{1ABAC526-5799-8D3C-CA25-E8A6650B9EE0}"/>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2787883" y="-2667517"/>
            <a:ext cx="1330959" cy="1330959"/>
          </a:xfrm>
          <a:prstGeom prst="ellipse">
            <a:avLst/>
          </a:prstGeom>
        </p:spPr>
      </p:pic>
      <p:pic>
        <p:nvPicPr>
          <p:cNvPr id="59" name="Picture 58">
            <a:extLst>
              <a:ext uri="{FF2B5EF4-FFF2-40B4-BE49-F238E27FC236}">
                <a16:creationId xmlns:a16="http://schemas.microsoft.com/office/drawing/2014/main" id="{BC424362-CA02-D60C-5D80-A4440BFA2CC6}"/>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8315622" y="-3478398"/>
            <a:ext cx="2052000" cy="2052000"/>
          </a:xfrm>
          <a:prstGeom prst="ellipse">
            <a:avLst/>
          </a:prstGeom>
        </p:spPr>
      </p:pic>
      <p:pic>
        <p:nvPicPr>
          <p:cNvPr id="60" name="Picture 59">
            <a:extLst>
              <a:ext uri="{FF2B5EF4-FFF2-40B4-BE49-F238E27FC236}">
                <a16:creationId xmlns:a16="http://schemas.microsoft.com/office/drawing/2014/main" id="{72F33F1B-D73D-8784-6727-DFC9C1802DFD}"/>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0320028" y="-4428254"/>
            <a:ext cx="1330960" cy="1330960"/>
          </a:xfrm>
          <a:prstGeom prst="ellipse">
            <a:avLst/>
          </a:prstGeom>
        </p:spPr>
      </p:pic>
      <p:pic>
        <p:nvPicPr>
          <p:cNvPr id="61" name="Picture 60">
            <a:extLst>
              <a:ext uri="{FF2B5EF4-FFF2-40B4-BE49-F238E27FC236}">
                <a16:creationId xmlns:a16="http://schemas.microsoft.com/office/drawing/2014/main" id="{5311D715-9BF6-BCE3-96A1-809C8AF343E6}"/>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4579750" y="-5386505"/>
            <a:ext cx="2878701" cy="2772000"/>
          </a:xfrm>
          <a:prstGeom prst="ellipse">
            <a:avLst/>
          </a:prstGeom>
        </p:spPr>
      </p:pic>
      <p:sp>
        <p:nvSpPr>
          <p:cNvPr id="62" name="TextBox 61">
            <a:extLst>
              <a:ext uri="{FF2B5EF4-FFF2-40B4-BE49-F238E27FC236}">
                <a16:creationId xmlns:a16="http://schemas.microsoft.com/office/drawing/2014/main" id="{9305C4DF-7419-89D5-63CC-439A176804E9}"/>
              </a:ext>
            </a:extLst>
          </p:cNvPr>
          <p:cNvSpPr txBox="1"/>
          <p:nvPr/>
        </p:nvSpPr>
        <p:spPr>
          <a:xfrm>
            <a:off x="4980256" y="-6105853"/>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63" name="TextBox 62">
            <a:extLst>
              <a:ext uri="{FF2B5EF4-FFF2-40B4-BE49-F238E27FC236}">
                <a16:creationId xmlns:a16="http://schemas.microsoft.com/office/drawing/2014/main" id="{49A73370-E5BB-593D-CF40-73D4DAED7A23}"/>
              </a:ext>
            </a:extLst>
          </p:cNvPr>
          <p:cNvSpPr txBox="1"/>
          <p:nvPr/>
        </p:nvSpPr>
        <p:spPr>
          <a:xfrm>
            <a:off x="8003339" y="-6912507"/>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64" name="TextBox 63">
            <a:extLst>
              <a:ext uri="{FF2B5EF4-FFF2-40B4-BE49-F238E27FC236}">
                <a16:creationId xmlns:a16="http://schemas.microsoft.com/office/drawing/2014/main" id="{AE487798-EF5B-C350-39F1-A78C46B52605}"/>
              </a:ext>
            </a:extLst>
          </p:cNvPr>
          <p:cNvSpPr txBox="1"/>
          <p:nvPr/>
        </p:nvSpPr>
        <p:spPr>
          <a:xfrm>
            <a:off x="10608640" y="-4889919"/>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65" name="TextBox 64">
            <a:extLst>
              <a:ext uri="{FF2B5EF4-FFF2-40B4-BE49-F238E27FC236}">
                <a16:creationId xmlns:a16="http://schemas.microsoft.com/office/drawing/2014/main" id="{415EC596-3B30-4E42-5835-20ECE7947CCE}"/>
              </a:ext>
            </a:extLst>
          </p:cNvPr>
          <p:cNvSpPr txBox="1"/>
          <p:nvPr/>
        </p:nvSpPr>
        <p:spPr>
          <a:xfrm>
            <a:off x="558428" y="-4749174"/>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66" name="TextBox 65">
            <a:extLst>
              <a:ext uri="{FF2B5EF4-FFF2-40B4-BE49-F238E27FC236}">
                <a16:creationId xmlns:a16="http://schemas.microsoft.com/office/drawing/2014/main" id="{CF1181E8-2D7C-C59A-FE7D-FC2F023F4FA3}"/>
              </a:ext>
            </a:extLst>
          </p:cNvPr>
          <p:cNvSpPr txBox="1"/>
          <p:nvPr/>
        </p:nvSpPr>
        <p:spPr>
          <a:xfrm>
            <a:off x="2668090" y="-3161285"/>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67" name="TextBox 66">
            <a:extLst>
              <a:ext uri="{FF2B5EF4-FFF2-40B4-BE49-F238E27FC236}">
                <a16:creationId xmlns:a16="http://schemas.microsoft.com/office/drawing/2014/main" id="{E9192817-7A2A-D42E-E918-7CC789CAFB97}"/>
              </a:ext>
            </a:extLst>
          </p:cNvPr>
          <p:cNvSpPr txBox="1"/>
          <p:nvPr/>
        </p:nvSpPr>
        <p:spPr>
          <a:xfrm>
            <a:off x="8683635" y="-4005082"/>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69" name="TextBox 68">
            <a:extLst>
              <a:ext uri="{FF2B5EF4-FFF2-40B4-BE49-F238E27FC236}">
                <a16:creationId xmlns:a16="http://schemas.microsoft.com/office/drawing/2014/main" id="{EEF7E183-D4DD-EBDC-E29C-5EBDDBF26DE8}"/>
              </a:ext>
            </a:extLst>
          </p:cNvPr>
          <p:cNvSpPr txBox="1"/>
          <p:nvPr/>
        </p:nvSpPr>
        <p:spPr>
          <a:xfrm>
            <a:off x="143215" y="-2614505"/>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70" name="TextBox 69">
            <a:extLst>
              <a:ext uri="{FF2B5EF4-FFF2-40B4-BE49-F238E27FC236}">
                <a16:creationId xmlns:a16="http://schemas.microsoft.com/office/drawing/2014/main" id="{64EA5226-B7BD-B6C1-F5C5-96740D581EDF}"/>
              </a:ext>
            </a:extLst>
          </p:cNvPr>
          <p:cNvSpPr txBox="1"/>
          <p:nvPr/>
        </p:nvSpPr>
        <p:spPr>
          <a:xfrm>
            <a:off x="1804908" y="-4332160"/>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71" name="TextBox 70">
            <a:extLst>
              <a:ext uri="{FF2B5EF4-FFF2-40B4-BE49-F238E27FC236}">
                <a16:creationId xmlns:a16="http://schemas.microsoft.com/office/drawing/2014/main" id="{0CA6D9B7-08C0-878C-2BBA-FF6B496A6300}"/>
              </a:ext>
            </a:extLst>
          </p:cNvPr>
          <p:cNvSpPr txBox="1"/>
          <p:nvPr/>
        </p:nvSpPr>
        <p:spPr>
          <a:xfrm>
            <a:off x="4980256" y="-2255544"/>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72" name="TextBox 71">
            <a:extLst>
              <a:ext uri="{FF2B5EF4-FFF2-40B4-BE49-F238E27FC236}">
                <a16:creationId xmlns:a16="http://schemas.microsoft.com/office/drawing/2014/main" id="{C4D04CB1-978E-D53F-4100-D1C3042FE67D}"/>
              </a:ext>
            </a:extLst>
          </p:cNvPr>
          <p:cNvSpPr txBox="1"/>
          <p:nvPr/>
        </p:nvSpPr>
        <p:spPr>
          <a:xfrm>
            <a:off x="8003361" y="-5018484"/>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74" name="TextBox 73">
            <a:extLst>
              <a:ext uri="{FF2B5EF4-FFF2-40B4-BE49-F238E27FC236}">
                <a16:creationId xmlns:a16="http://schemas.microsoft.com/office/drawing/2014/main" id="{A5817C21-79FB-3EF8-797F-9CB0FC7BEE3C}"/>
              </a:ext>
            </a:extLst>
          </p:cNvPr>
          <p:cNvSpPr txBox="1"/>
          <p:nvPr/>
        </p:nvSpPr>
        <p:spPr>
          <a:xfrm>
            <a:off x="2628231" y="-1074739"/>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80" name="TextBox 79">
            <a:extLst>
              <a:ext uri="{FF2B5EF4-FFF2-40B4-BE49-F238E27FC236}">
                <a16:creationId xmlns:a16="http://schemas.microsoft.com/office/drawing/2014/main" id="{CD055E7F-6490-A655-D044-4DB8EFD423A4}"/>
              </a:ext>
            </a:extLst>
          </p:cNvPr>
          <p:cNvSpPr txBox="1"/>
          <p:nvPr/>
        </p:nvSpPr>
        <p:spPr>
          <a:xfrm>
            <a:off x="10508706" y="-3064911"/>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9" name="Picture 8">
            <a:extLst>
              <a:ext uri="{FF2B5EF4-FFF2-40B4-BE49-F238E27FC236}">
                <a16:creationId xmlns:a16="http://schemas.microsoft.com/office/drawing/2014/main" id="{469A7A9D-953F-BC19-3E64-B17BD816D66E}"/>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2208430" y="828330"/>
            <a:ext cx="2052000" cy="2052000"/>
          </a:xfrm>
          <a:prstGeom prst="ellipse">
            <a:avLst/>
          </a:prstGeom>
        </p:spPr>
      </p:pic>
      <p:pic>
        <p:nvPicPr>
          <p:cNvPr id="10" name="Picture 9">
            <a:extLst>
              <a:ext uri="{FF2B5EF4-FFF2-40B4-BE49-F238E27FC236}">
                <a16:creationId xmlns:a16="http://schemas.microsoft.com/office/drawing/2014/main" id="{00246729-1131-9CB2-4442-5FCEBA5ED0D0}"/>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3354223" y="4630629"/>
            <a:ext cx="1330959" cy="1330959"/>
          </a:xfrm>
          <a:prstGeom prst="ellipse">
            <a:avLst/>
          </a:prstGeom>
        </p:spPr>
      </p:pic>
      <p:sp>
        <p:nvSpPr>
          <p:cNvPr id="14" name="TextBox 13">
            <a:extLst>
              <a:ext uri="{FF2B5EF4-FFF2-40B4-BE49-F238E27FC236}">
                <a16:creationId xmlns:a16="http://schemas.microsoft.com/office/drawing/2014/main" id="{C60E19E9-85C0-5C0E-EBD5-C31953CE2183}"/>
              </a:ext>
            </a:extLst>
          </p:cNvPr>
          <p:cNvSpPr txBox="1"/>
          <p:nvPr/>
        </p:nvSpPr>
        <p:spPr>
          <a:xfrm>
            <a:off x="2400178" y="227503"/>
            <a:ext cx="1955403" cy="584775"/>
          </a:xfrm>
          <a:prstGeom prst="rect">
            <a:avLst/>
          </a:prstGeom>
          <a:noFill/>
        </p:spPr>
        <p:txBody>
          <a:bodyPr wrap="square" rtlCol="0">
            <a:spAutoFit/>
          </a:bodyPr>
          <a:lstStyle/>
          <a:p>
            <a:r>
              <a:rPr lang="en-IN" sz="3200" dirty="0">
                <a:latin typeface="Blakecats Free" pitchFamily="2" charset="0"/>
              </a:rPr>
              <a:t>NAVIGATION BAR</a:t>
            </a:r>
          </a:p>
        </p:txBody>
      </p:sp>
      <p:sp>
        <p:nvSpPr>
          <p:cNvPr id="15" name="TextBox 14">
            <a:extLst>
              <a:ext uri="{FF2B5EF4-FFF2-40B4-BE49-F238E27FC236}">
                <a16:creationId xmlns:a16="http://schemas.microsoft.com/office/drawing/2014/main" id="{AA0F72AD-1144-29DB-AC90-F89BCCF0E66D}"/>
              </a:ext>
            </a:extLst>
          </p:cNvPr>
          <p:cNvSpPr txBox="1"/>
          <p:nvPr/>
        </p:nvSpPr>
        <p:spPr>
          <a:xfrm>
            <a:off x="2371248" y="2965986"/>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16" name="TextBox 15">
            <a:extLst>
              <a:ext uri="{FF2B5EF4-FFF2-40B4-BE49-F238E27FC236}">
                <a16:creationId xmlns:a16="http://schemas.microsoft.com/office/drawing/2014/main" id="{3A85CED0-68E3-44F9-07C7-BB8F22A6E3EB}"/>
              </a:ext>
            </a:extLst>
          </p:cNvPr>
          <p:cNvSpPr txBox="1"/>
          <p:nvPr/>
        </p:nvSpPr>
        <p:spPr>
          <a:xfrm>
            <a:off x="8317003" y="6163328"/>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pic>
        <p:nvPicPr>
          <p:cNvPr id="18" name="Picture 17">
            <a:extLst>
              <a:ext uri="{FF2B5EF4-FFF2-40B4-BE49-F238E27FC236}">
                <a16:creationId xmlns:a16="http://schemas.microsoft.com/office/drawing/2014/main" id="{26DF75E0-6C45-7001-0154-DD52FA4A42A1}"/>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4895708" y="1021741"/>
            <a:ext cx="2878701" cy="2772000"/>
          </a:xfrm>
          <a:prstGeom prst="ellipse">
            <a:avLst/>
          </a:prstGeom>
        </p:spPr>
      </p:pic>
      <p:sp>
        <p:nvSpPr>
          <p:cNvPr id="19" name="TextBox 18">
            <a:extLst>
              <a:ext uri="{FF2B5EF4-FFF2-40B4-BE49-F238E27FC236}">
                <a16:creationId xmlns:a16="http://schemas.microsoft.com/office/drawing/2014/main" id="{68D1E19B-EA13-102A-F8A5-418C7411B1C4}"/>
              </a:ext>
            </a:extLst>
          </p:cNvPr>
          <p:cNvSpPr txBox="1"/>
          <p:nvPr/>
        </p:nvSpPr>
        <p:spPr>
          <a:xfrm>
            <a:off x="5296214" y="302393"/>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20" name="TextBox 19">
            <a:extLst>
              <a:ext uri="{FF2B5EF4-FFF2-40B4-BE49-F238E27FC236}">
                <a16:creationId xmlns:a16="http://schemas.microsoft.com/office/drawing/2014/main" id="{888D0B93-5245-7392-4DA7-3470EB317634}"/>
              </a:ext>
            </a:extLst>
          </p:cNvPr>
          <p:cNvSpPr txBox="1"/>
          <p:nvPr/>
        </p:nvSpPr>
        <p:spPr>
          <a:xfrm>
            <a:off x="5296214" y="4152702"/>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pic>
        <p:nvPicPr>
          <p:cNvPr id="22" name="Picture 21">
            <a:extLst>
              <a:ext uri="{FF2B5EF4-FFF2-40B4-BE49-F238E27FC236}">
                <a16:creationId xmlns:a16="http://schemas.microsoft.com/office/drawing/2014/main" id="{ACD95815-49C5-F19B-04B5-9EF85D50538E}"/>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7913694" y="874737"/>
            <a:ext cx="1332000" cy="1332000"/>
          </a:xfrm>
          <a:prstGeom prst="ellipse">
            <a:avLst/>
          </a:prstGeom>
        </p:spPr>
      </p:pic>
      <p:pic>
        <p:nvPicPr>
          <p:cNvPr id="24" name="Picture 23">
            <a:extLst>
              <a:ext uri="{FF2B5EF4-FFF2-40B4-BE49-F238E27FC236}">
                <a16:creationId xmlns:a16="http://schemas.microsoft.com/office/drawing/2014/main" id="{61F40177-A320-0F5D-9DF7-77FFC52BBF7E}"/>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8277013" y="3940848"/>
            <a:ext cx="2052000" cy="2052000"/>
          </a:xfrm>
          <a:prstGeom prst="ellipse">
            <a:avLst/>
          </a:prstGeom>
        </p:spPr>
      </p:pic>
      <p:sp>
        <p:nvSpPr>
          <p:cNvPr id="26" name="TextBox 25">
            <a:extLst>
              <a:ext uri="{FF2B5EF4-FFF2-40B4-BE49-F238E27FC236}">
                <a16:creationId xmlns:a16="http://schemas.microsoft.com/office/drawing/2014/main" id="{0E045772-3B03-DA06-1358-D704EF8F4EEB}"/>
              </a:ext>
            </a:extLst>
          </p:cNvPr>
          <p:cNvSpPr txBox="1"/>
          <p:nvPr/>
        </p:nvSpPr>
        <p:spPr>
          <a:xfrm>
            <a:off x="8085111" y="425407"/>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28" name="TextBox 27">
            <a:extLst>
              <a:ext uri="{FF2B5EF4-FFF2-40B4-BE49-F238E27FC236}">
                <a16:creationId xmlns:a16="http://schemas.microsoft.com/office/drawing/2014/main" id="{779005D7-4A0E-162C-A0DA-1BC92E6F3A59}"/>
              </a:ext>
            </a:extLst>
          </p:cNvPr>
          <p:cNvSpPr txBox="1"/>
          <p:nvPr/>
        </p:nvSpPr>
        <p:spPr>
          <a:xfrm>
            <a:off x="8645026" y="3414164"/>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36" name="TextBox 35">
            <a:extLst>
              <a:ext uri="{FF2B5EF4-FFF2-40B4-BE49-F238E27FC236}">
                <a16:creationId xmlns:a16="http://schemas.microsoft.com/office/drawing/2014/main" id="{574C152D-4924-052B-475E-B8191CF85851}"/>
              </a:ext>
            </a:extLst>
          </p:cNvPr>
          <p:cNvSpPr txBox="1"/>
          <p:nvPr/>
        </p:nvSpPr>
        <p:spPr>
          <a:xfrm>
            <a:off x="7964752" y="2400762"/>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pic>
        <p:nvPicPr>
          <p:cNvPr id="38" name="Picture 37">
            <a:extLst>
              <a:ext uri="{FF2B5EF4-FFF2-40B4-BE49-F238E27FC236}">
                <a16:creationId xmlns:a16="http://schemas.microsoft.com/office/drawing/2014/main" id="{53E6B1C1-2A7F-DAD7-BFB9-BEB624DBD3DA}"/>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0411842" y="2481412"/>
            <a:ext cx="1330960" cy="1330960"/>
          </a:xfrm>
          <a:prstGeom prst="ellipse">
            <a:avLst/>
          </a:prstGeom>
        </p:spPr>
      </p:pic>
      <p:sp>
        <p:nvSpPr>
          <p:cNvPr id="41" name="TextBox 40">
            <a:extLst>
              <a:ext uri="{FF2B5EF4-FFF2-40B4-BE49-F238E27FC236}">
                <a16:creationId xmlns:a16="http://schemas.microsoft.com/office/drawing/2014/main" id="{F51154DF-7299-1785-356D-4D6ADA9AB29A}"/>
              </a:ext>
            </a:extLst>
          </p:cNvPr>
          <p:cNvSpPr txBox="1"/>
          <p:nvPr/>
        </p:nvSpPr>
        <p:spPr>
          <a:xfrm>
            <a:off x="10700454" y="2019747"/>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43" name="TextBox 42">
            <a:extLst>
              <a:ext uri="{FF2B5EF4-FFF2-40B4-BE49-F238E27FC236}">
                <a16:creationId xmlns:a16="http://schemas.microsoft.com/office/drawing/2014/main" id="{DEFA77BA-3680-F400-35FC-0B63A7C87BCB}"/>
              </a:ext>
            </a:extLst>
          </p:cNvPr>
          <p:cNvSpPr txBox="1"/>
          <p:nvPr/>
        </p:nvSpPr>
        <p:spPr>
          <a:xfrm>
            <a:off x="10600520" y="3844755"/>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sp>
        <p:nvSpPr>
          <p:cNvPr id="48" name="TextBox 47">
            <a:extLst>
              <a:ext uri="{FF2B5EF4-FFF2-40B4-BE49-F238E27FC236}">
                <a16:creationId xmlns:a16="http://schemas.microsoft.com/office/drawing/2014/main" id="{8F0C746B-3272-5466-2931-3C60A932051D}"/>
              </a:ext>
            </a:extLst>
          </p:cNvPr>
          <p:cNvSpPr txBox="1"/>
          <p:nvPr/>
        </p:nvSpPr>
        <p:spPr>
          <a:xfrm>
            <a:off x="3258552" y="5992848"/>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Tree>
    <p:extLst>
      <p:ext uri="{BB962C8B-B14F-4D97-AF65-F5344CB8AC3E}">
        <p14:creationId xmlns:p14="http://schemas.microsoft.com/office/powerpoint/2010/main" val="18798456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967" fill="hold"/>
                                        <p:tgtEl>
                                          <p:spTgt spid="8"/>
                                        </p:tgtEl>
                                        <p:attrNameLst>
                                          <p:attrName>embedded1</p:attrName>
                                        </p:attrNameLst>
                                      </p:cBhvr>
                                      <p:tavLst>
                                        <p:tav tm="0">
                                          <p:val>
                                            <p:fltVal val="0"/>
                                          </p:val>
                                        </p:tav>
                                        <p:tav tm="100000">
                                          <p:val>
                                            <p:fltVal val="1"/>
                                          </p:val>
                                        </p:tav>
                                      </p:tavLst>
                                    </p:anim>
                                  </p:childTnLst>
                                </p:cTn>
                              </p:par>
                              <p:par>
                                <p:cTn id="7" presetID="102" presetClass="emph" presetSubtype="1" repeatCount="indefinite" fill="hold" nodeType="withEffect">
                                  <p:stCondLst>
                                    <p:cond delay="0"/>
                                  </p:stCondLst>
                                  <p:childTnLst>
                                    <p:anim calcmode="lin" valueType="num">
                                      <p:cBhvr>
                                        <p:cTn id="8" dur="1967" fill="hold"/>
                                        <p:tgtEl>
                                          <p:spTgt spid="6"/>
                                        </p:tgtEl>
                                        <p:attrNameLst>
                                          <p:attrName>embedded3</p:attrName>
                                        </p:attrNameLst>
                                      </p:cBhvr>
                                      <p:tavLst>
                                        <p:tav tm="0">
                                          <p:val>
                                            <p:fltVal val="0"/>
                                          </p:val>
                                        </p:tav>
                                        <p:tav tm="100000">
                                          <p:val>
                                            <p:fltVal val="1"/>
                                          </p:val>
                                        </p:tav>
                                      </p:tavLst>
                                    </p:anim>
                                  </p:childTnLst>
                                </p:cTn>
                              </p:par>
                              <p:par>
                                <p:cTn id="9" presetID="103" presetClass="emph" presetSubtype="1" repeatCount="indefinite" fill="hold" nodeType="withEffect">
                                  <p:stCondLst>
                                    <p:cond delay="0"/>
                                  </p:stCondLst>
                                  <p:childTnLst>
                                    <p:anim calcmode="lin" valueType="num">
                                      <p:cBhvr>
                                        <p:cTn id="10" dur="4633" fill="hold"/>
                                        <p:tgtEl>
                                          <p:spTgt spid="84"/>
                                        </p:tgtEl>
                                        <p:attrNameLst>
                                          <p:attrName>embedded4</p:attrName>
                                        </p:attrNameLst>
                                      </p:cBhvr>
                                      <p:tavLst>
                                        <p:tav tm="0">
                                          <p:val>
                                            <p:fltVal val="0"/>
                                          </p:val>
                                        </p:tav>
                                        <p:tav tm="100000">
                                          <p:val>
                                            <p:fltVal val="1"/>
                                          </p:val>
                                        </p:tav>
                                      </p:tavLst>
                                    </p:anim>
                                  </p:childTnLst>
                                </p:cTn>
                              </p:par>
                              <p:par>
                                <p:cTn id="11" presetID="100" presetClass="emph" presetSubtype="1" repeatCount="indefinite" fill="hold" nodeType="withEffect">
                                  <p:stCondLst>
                                    <p:cond delay="0"/>
                                  </p:stCondLst>
                                  <p:childTnLst>
                                    <p:anim calcmode="lin" valueType="num">
                                      <p:cBhvr>
                                        <p:cTn id="12"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923324" y="-32480617"/>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144651" y="-13442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916411" y="-26615094"/>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132125" y="-6584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157177" y="273209"/>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5923324" y="-19027162"/>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5923325" y="-17418277"/>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928937" y="-15615200"/>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1601491" y="-12179679"/>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extLst>
                  <p:ext uri="{D42A27DB-BD31-4B8C-83A1-F6EECF244321}">
                    <p14:modId xmlns:p14="http://schemas.microsoft.com/office/powerpoint/2010/main" val="2036570077"/>
                  </p:ext>
                </p:extLst>
              </p:nvPr>
            </p:nvGraphicFramePr>
            <p:xfrm>
              <a:off x="-1788567" y="-35671108"/>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4"/>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4"/>
              <a:stretch>
                <a:fillRect/>
              </a:stretch>
            </p:blipFill>
            <p:spPr>
              <a:xfrm>
                <a:off x="-1788567" y="-35671108"/>
                <a:ext cx="7029187" cy="88720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extLst>
                  <p:ext uri="{D42A27DB-BD31-4B8C-83A1-F6EECF244321}">
                    <p14:modId xmlns:p14="http://schemas.microsoft.com/office/powerpoint/2010/main" val="3282284115"/>
                  </p:ext>
                </p:extLst>
              </p:nvPr>
            </p:nvGraphicFramePr>
            <p:xfrm rot="19493828">
              <a:off x="6426127" y="-27819171"/>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5"/>
              <a:stretch>
                <a:fillRect/>
              </a:stretch>
            </p:blipFill>
            <p:spPr>
              <a:xfrm rot="19493828">
                <a:off x="6426127" y="-27819171"/>
                <a:ext cx="5409885" cy="8808001"/>
              </a:xfrm>
              <a:prstGeom prst="rect">
                <a:avLst/>
              </a:prstGeom>
            </p:spPr>
          </p:pic>
        </mc:Fallback>
      </mc:AlternateContent>
      <p:sp>
        <p:nvSpPr>
          <p:cNvPr id="2" name="Rectangle 1" hidden="1">
            <a:extLst>
              <a:ext uri="{FF2B5EF4-FFF2-40B4-BE49-F238E27FC236}">
                <a16:creationId xmlns:a16="http://schemas.microsoft.com/office/drawing/2014/main" id="{02E04784-A22E-4B41-0C9A-327499F200AB}"/>
              </a:ext>
            </a:extLst>
          </p:cNvPr>
          <p:cNvSpPr/>
          <p:nvPr/>
        </p:nvSpPr>
        <p:spPr>
          <a:xfrm>
            <a:off x="-1" y="-6858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hidden="1">
            <a:extLst>
              <a:ext uri="{FF2B5EF4-FFF2-40B4-BE49-F238E27FC236}">
                <a16:creationId xmlns:a16="http://schemas.microsoft.com/office/drawing/2014/main" id="{EE552CF4-F80B-68F8-E30C-16BEB3DCB606}"/>
              </a:ext>
            </a:extLst>
          </p:cNvPr>
          <p:cNvSpPr/>
          <p:nvPr/>
        </p:nvSpPr>
        <p:spPr>
          <a:xfrm>
            <a:off x="0" y="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hidden="1">
            <a:extLst>
              <a:ext uri="{FF2B5EF4-FFF2-40B4-BE49-F238E27FC236}">
                <a16:creationId xmlns:a16="http://schemas.microsoft.com/office/drawing/2014/main" id="{BBC6AA0A-14C7-C379-0F52-0DCFAFD0DF6D}"/>
              </a:ext>
            </a:extLst>
          </p:cNvPr>
          <p:cNvSpPr/>
          <p:nvPr/>
        </p:nvSpPr>
        <p:spPr>
          <a:xfrm>
            <a:off x="-1" y="6858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24A0D84-8595-3E0E-30E2-30D51D16C9FF}"/>
              </a:ext>
            </a:extLst>
          </p:cNvPr>
          <p:cNvSpPr txBox="1"/>
          <p:nvPr/>
        </p:nvSpPr>
        <p:spPr>
          <a:xfrm>
            <a:off x="5356629" y="-5212080"/>
            <a:ext cx="5551367"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Methods</a:t>
            </a:r>
          </a:p>
        </p:txBody>
      </p:sp>
      <p:sp>
        <p:nvSpPr>
          <p:cNvPr id="7" name="TextBox 6">
            <a:extLst>
              <a:ext uri="{FF2B5EF4-FFF2-40B4-BE49-F238E27FC236}">
                <a16:creationId xmlns:a16="http://schemas.microsoft.com/office/drawing/2014/main" id="{135B7327-779B-A521-0507-742D74D6EAE9}"/>
              </a:ext>
            </a:extLst>
          </p:cNvPr>
          <p:cNvSpPr txBox="1"/>
          <p:nvPr/>
        </p:nvSpPr>
        <p:spPr>
          <a:xfrm>
            <a:off x="970999" y="965537"/>
            <a:ext cx="4511040"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Summary</a:t>
            </a:r>
          </a:p>
        </p:txBody>
      </p:sp>
      <p:sp>
        <p:nvSpPr>
          <p:cNvPr id="9" name="TextBox 8">
            <a:extLst>
              <a:ext uri="{FF2B5EF4-FFF2-40B4-BE49-F238E27FC236}">
                <a16:creationId xmlns:a16="http://schemas.microsoft.com/office/drawing/2014/main" id="{5953D9FC-24D6-D026-8ACB-DDF6C0E9EE4E}"/>
              </a:ext>
            </a:extLst>
          </p:cNvPr>
          <p:cNvSpPr txBox="1"/>
          <p:nvPr/>
        </p:nvSpPr>
        <p:spPr>
          <a:xfrm>
            <a:off x="3782783" y="8026826"/>
            <a:ext cx="5694366"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Bibliography</a:t>
            </a:r>
          </a:p>
        </p:txBody>
      </p:sp>
      <mc:AlternateContent xmlns:mc="http://schemas.openxmlformats.org/markup-compatibility/2006">
        <mc:Choice xmlns:am3d="http://schemas.microsoft.com/office/drawing/2017/model3d" Requires="am3d">
          <p:graphicFrame>
            <p:nvGraphicFramePr>
              <p:cNvPr id="6" name="!!waving_side" descr="Walking astronaut">
                <a:extLst>
                  <a:ext uri="{FF2B5EF4-FFF2-40B4-BE49-F238E27FC236}">
                    <a16:creationId xmlns:a16="http://schemas.microsoft.com/office/drawing/2014/main" id="{4523E5E4-D98D-8823-B926-A363D4AD10DA}"/>
                  </a:ext>
                </a:extLst>
              </p:cNvPr>
              <p:cNvGraphicFramePr>
                <a:graphicFrameLocks noChangeAspect="1"/>
              </p:cNvGraphicFramePr>
              <p:nvPr>
                <p:extLst>
                  <p:ext uri="{D42A27DB-BD31-4B8C-83A1-F6EECF244321}">
                    <p14:modId xmlns:p14="http://schemas.microsoft.com/office/powerpoint/2010/main" val="3792469869"/>
                  </p:ext>
                </p:extLst>
              </p:nvPr>
            </p:nvGraphicFramePr>
            <p:xfrm rot="793108">
              <a:off x="-998567" y="-7653672"/>
              <a:ext cx="6073851" cy="8422699"/>
            </p:xfrm>
            <a:graphic>
              <a:graphicData uri="http://schemas.microsoft.com/office/drawing/2017/model3d">
                <am3d:model3d r:embed="rId3">
                  <am3d:spPr>
                    <a:xfrm rot="793108">
                      <a:off x="0" y="0"/>
                      <a:ext cx="6073851" cy="8422699"/>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2947790" ay="-2882383" az="-2440465"/>
                    <am3d:postTrans dx="0" dy="0" dz="0"/>
                  </am3d:trans>
                  <am3d:raster rName="Office3DRenderer" rVer="16.0.8326">
                    <am3d:blip r:embed="rId6"/>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waving_side" descr="Walking astronaut">
                <a:extLst>
                  <a:ext uri="{FF2B5EF4-FFF2-40B4-BE49-F238E27FC236}">
                    <a16:creationId xmlns:a16="http://schemas.microsoft.com/office/drawing/2014/main" id="{4523E5E4-D98D-8823-B926-A363D4AD10DA}"/>
                  </a:ext>
                </a:extLst>
              </p:cNvPr>
              <p:cNvPicPr>
                <a:picLocks noGrp="1" noRot="1" noChangeAspect="1" noMove="1" noResize="1" noEditPoints="1" noAdjustHandles="1" noChangeArrowheads="1" noChangeShapeType="1" noCrop="1"/>
              </p:cNvPicPr>
              <p:nvPr/>
            </p:nvPicPr>
            <p:blipFill>
              <a:blip r:embed="rId6"/>
              <a:stretch>
                <a:fillRect/>
              </a:stretch>
            </p:blipFill>
            <p:spPr>
              <a:xfrm rot="793108">
                <a:off x="-998567" y="-7653672"/>
                <a:ext cx="6073851" cy="8422699"/>
              </a:xfrm>
              <a:prstGeom prst="rect">
                <a:avLst/>
              </a:prstGeom>
            </p:spPr>
          </p:pic>
        </mc:Fallback>
      </mc:AlternateContent>
      <p:sp>
        <p:nvSpPr>
          <p:cNvPr id="10" name="TextBox 9">
            <a:extLst>
              <a:ext uri="{FF2B5EF4-FFF2-40B4-BE49-F238E27FC236}">
                <a16:creationId xmlns:a16="http://schemas.microsoft.com/office/drawing/2014/main" id="{8599624A-9BA7-6331-5380-6A8D7147DD6C}"/>
              </a:ext>
            </a:extLst>
          </p:cNvPr>
          <p:cNvSpPr txBox="1"/>
          <p:nvPr/>
        </p:nvSpPr>
        <p:spPr>
          <a:xfrm>
            <a:off x="570971" y="2455212"/>
            <a:ext cx="11308080" cy="3939540"/>
          </a:xfrm>
          <a:prstGeom prst="rect">
            <a:avLst/>
          </a:prstGeom>
          <a:noFill/>
        </p:spPr>
        <p:txBody>
          <a:bodyPr wrap="square" rtlCol="0">
            <a:spAutoFit/>
          </a:bodyPr>
          <a:lstStyle/>
          <a:p>
            <a:pPr algn="l">
              <a:buFont typeface="+mj-lt"/>
              <a:buAutoNum type="arabicPeriod"/>
            </a:pPr>
            <a:r>
              <a:rPr lang="en-IN" sz="1100" b="0" i="0" dirty="0">
                <a:solidFill>
                  <a:srgbClr val="D1D5DB"/>
                </a:solidFill>
                <a:effectLst/>
                <a:latin typeface="Georgia" panose="02040502050405020303" pitchFamily="18" charset="0"/>
              </a:rPr>
              <a:t>Planning: Start by defining the purpose and goals of your portfolio. Determine the target audience and the type of content you want to include, such as your resume, projects, skills, and contact information.</a:t>
            </a:r>
          </a:p>
          <a:p>
            <a:pPr algn="l">
              <a:buFont typeface="+mj-lt"/>
              <a:buAutoNum type="arabicPeriod"/>
            </a:pPr>
            <a:r>
              <a:rPr lang="en-IN" sz="1100" b="0" i="0" dirty="0">
                <a:solidFill>
                  <a:srgbClr val="D1D5DB"/>
                </a:solidFill>
                <a:effectLst/>
                <a:latin typeface="Georgia" panose="02040502050405020303" pitchFamily="18" charset="0"/>
              </a:rPr>
              <a:t>HTML Structure: Begin by creating the basic structure of your portfolio using HTML. Use semantic elements to organize your content, such as headings, paragraphs, lists, and </a:t>
            </a:r>
            <a:r>
              <a:rPr lang="en-IN" sz="1100" b="0" i="0" dirty="0" err="1">
                <a:solidFill>
                  <a:srgbClr val="D1D5DB"/>
                </a:solidFill>
                <a:effectLst/>
                <a:latin typeface="Georgia" panose="02040502050405020303" pitchFamily="18" charset="0"/>
              </a:rPr>
              <a:t>divs</a:t>
            </a:r>
            <a:r>
              <a:rPr lang="en-IN" sz="1100" b="0" i="0" dirty="0">
                <a:solidFill>
                  <a:srgbClr val="D1D5DB"/>
                </a:solidFill>
                <a:effectLst/>
                <a:latin typeface="Georgia" panose="02040502050405020303" pitchFamily="18" charset="0"/>
              </a:rPr>
              <a:t>. Ensure your HTML is valid and accessible.</a:t>
            </a:r>
          </a:p>
          <a:p>
            <a:pPr algn="l">
              <a:buFont typeface="+mj-lt"/>
              <a:buAutoNum type="arabicPeriod"/>
            </a:pPr>
            <a:r>
              <a:rPr lang="en-IN" sz="1100" b="0" i="0" dirty="0">
                <a:solidFill>
                  <a:srgbClr val="D1D5DB"/>
                </a:solidFill>
                <a:effectLst/>
                <a:latin typeface="Georgia" panose="02040502050405020303" pitchFamily="18" charset="0"/>
              </a:rPr>
              <a:t>CSS Styling: Use CSS to apply styles to your portfolio and make it visually appealing. Define the layout, </a:t>
            </a:r>
            <a:r>
              <a:rPr lang="en-IN" sz="1100" b="0" i="0" dirty="0" err="1">
                <a:solidFill>
                  <a:srgbClr val="D1D5DB"/>
                </a:solidFill>
                <a:effectLst/>
                <a:latin typeface="Georgia" panose="02040502050405020303" pitchFamily="18" charset="0"/>
              </a:rPr>
              <a:t>colors</a:t>
            </a:r>
            <a:r>
              <a:rPr lang="en-IN" sz="1100" b="0" i="0" dirty="0">
                <a:solidFill>
                  <a:srgbClr val="D1D5DB"/>
                </a:solidFill>
                <a:effectLst/>
                <a:latin typeface="Georgia" panose="02040502050405020303" pitchFamily="18" charset="0"/>
              </a:rPr>
              <a:t>, typography, and spacing to create a cohesive and professional look. Consider using CSS frameworks like Bootstrap or Materialize for a faster development process.</a:t>
            </a:r>
          </a:p>
          <a:p>
            <a:pPr algn="l">
              <a:buFont typeface="+mj-lt"/>
              <a:buAutoNum type="arabicPeriod"/>
            </a:pPr>
            <a:r>
              <a:rPr lang="en-IN" sz="1100" b="0" i="0" dirty="0">
                <a:solidFill>
                  <a:srgbClr val="D1D5DB"/>
                </a:solidFill>
                <a:effectLst/>
                <a:latin typeface="Georgia" panose="02040502050405020303" pitchFamily="18" charset="0"/>
              </a:rPr>
              <a:t>Responsive Design: Make your portfolio responsive to ensure it looks good on various devices and screen sizes. Use media queries and responsive units like percentages or viewport units to adapt the layout and styling accordingly.</a:t>
            </a:r>
          </a:p>
          <a:p>
            <a:pPr algn="l">
              <a:buFont typeface="+mj-lt"/>
              <a:buAutoNum type="arabicPeriod"/>
            </a:pPr>
            <a:r>
              <a:rPr lang="en-IN" sz="1100" b="0" i="0" dirty="0">
                <a:solidFill>
                  <a:srgbClr val="D1D5DB"/>
                </a:solidFill>
                <a:effectLst/>
                <a:latin typeface="Georgia" panose="02040502050405020303" pitchFamily="18" charset="0"/>
              </a:rPr>
              <a:t>Navigation: Create a navigation menu to help users navigate through your portfolio. You can use an unordered list or a navigation bar, ensuring it is consistent across all pages. Implement smooth scrolling to enhance the user experience.</a:t>
            </a:r>
          </a:p>
          <a:p>
            <a:pPr algn="l">
              <a:buFont typeface="+mj-lt"/>
              <a:buAutoNum type="arabicPeriod"/>
            </a:pPr>
            <a:r>
              <a:rPr lang="en-IN" sz="1100" b="0" i="0" dirty="0">
                <a:solidFill>
                  <a:srgbClr val="D1D5DB"/>
                </a:solidFill>
                <a:effectLst/>
                <a:latin typeface="Georgia" panose="02040502050405020303" pitchFamily="18" charset="0"/>
              </a:rPr>
              <a:t>Project Showcase: Highlight your projects by creating dedicated sections or pages for each. Include project descriptions, images, links, and any relevant details. Consider using interactive elements or animations to make them engaging.</a:t>
            </a:r>
          </a:p>
          <a:p>
            <a:pPr algn="l">
              <a:buFont typeface="+mj-lt"/>
              <a:buAutoNum type="arabicPeriod"/>
            </a:pPr>
            <a:r>
              <a:rPr lang="en-IN" sz="1100" b="0" i="0" dirty="0">
                <a:solidFill>
                  <a:srgbClr val="D1D5DB"/>
                </a:solidFill>
                <a:effectLst/>
                <a:latin typeface="Georgia" panose="02040502050405020303" pitchFamily="18" charset="0"/>
              </a:rPr>
              <a:t>Skills and Achievements: Showcase your skills, certifications, and achievements using visually appealing elements. You can use icons, progress bars, or infographics to represent your proficiency levels or accomplishments.</a:t>
            </a:r>
          </a:p>
          <a:p>
            <a:pPr algn="l">
              <a:buFont typeface="+mj-lt"/>
              <a:buAutoNum type="arabicPeriod"/>
            </a:pPr>
            <a:r>
              <a:rPr lang="en-IN" sz="1100" b="0" i="0" dirty="0">
                <a:solidFill>
                  <a:srgbClr val="D1D5DB"/>
                </a:solidFill>
                <a:effectLst/>
                <a:latin typeface="Georgia" panose="02040502050405020303" pitchFamily="18" charset="0"/>
              </a:rPr>
              <a:t>Resume/CV: Include a downloadable version of your resume or CV in your portfolio. Provide a link or a button for users to access and save a PDF version of your document.</a:t>
            </a:r>
          </a:p>
          <a:p>
            <a:pPr algn="l">
              <a:buFont typeface="+mj-lt"/>
              <a:buAutoNum type="arabicPeriod"/>
            </a:pPr>
            <a:r>
              <a:rPr lang="en-IN" sz="1100" b="0" i="0" dirty="0">
                <a:solidFill>
                  <a:srgbClr val="D1D5DB"/>
                </a:solidFill>
                <a:effectLst/>
                <a:latin typeface="Georgia" panose="02040502050405020303" pitchFamily="18" charset="0"/>
              </a:rPr>
              <a:t>Contact Information: Make it easy for visitors to get in touch with you. Include your contact details, such as email address, phone number, and social media links. You can create a separate contact page or add a contact form for direct communication.</a:t>
            </a:r>
          </a:p>
          <a:p>
            <a:pPr algn="l">
              <a:buFont typeface="+mj-lt"/>
              <a:buAutoNum type="arabicPeriod"/>
            </a:pPr>
            <a:r>
              <a:rPr lang="en-IN" sz="1100" b="0" i="0" dirty="0">
                <a:solidFill>
                  <a:srgbClr val="D1D5DB"/>
                </a:solidFill>
                <a:effectLst/>
                <a:latin typeface="Georgia" panose="02040502050405020303" pitchFamily="18" charset="0"/>
              </a:rPr>
              <a:t>JavaScript Functionality: Enhance your portfolio with interactive features using JavaScript. Implement features like image sliders, form validation, modal windows, or dynamic content loading to make your portfolio more engaging and user-friendly.</a:t>
            </a:r>
          </a:p>
          <a:p>
            <a:pPr algn="l">
              <a:buFont typeface="+mj-lt"/>
              <a:buAutoNum type="arabicPeriod"/>
            </a:pPr>
            <a:r>
              <a:rPr lang="en-IN" sz="1100" b="0" i="0" dirty="0">
                <a:solidFill>
                  <a:srgbClr val="D1D5DB"/>
                </a:solidFill>
                <a:effectLst/>
                <a:latin typeface="Georgia" panose="02040502050405020303" pitchFamily="18" charset="0"/>
              </a:rPr>
              <a:t>Testing and Optimization: Test your portfolio across different browsers and devices to ensure it functions correctly and looks consistent. Optimize your code, images, and other assets for faster loading times.</a:t>
            </a:r>
          </a:p>
          <a:p>
            <a:pPr algn="l">
              <a:buFont typeface="+mj-lt"/>
              <a:buAutoNum type="arabicPeriod"/>
            </a:pPr>
            <a:r>
              <a:rPr lang="en-IN" sz="1100" b="0" i="0" dirty="0">
                <a:solidFill>
                  <a:srgbClr val="D1D5DB"/>
                </a:solidFill>
                <a:effectLst/>
                <a:latin typeface="Georgia" panose="02040502050405020303" pitchFamily="18" charset="0"/>
              </a:rPr>
              <a:t>Deployment: Choose a hosting provider and upload your portfolio to make it accessible on the web. Register a domain name that represents your personal brand if desired.</a:t>
            </a:r>
          </a:p>
          <a:p>
            <a:endParaRPr lang="en-IN" sz="800" dirty="0"/>
          </a:p>
        </p:txBody>
      </p:sp>
      <mc:AlternateContent xmlns:mc="http://schemas.openxmlformats.org/markup-compatibility/2006">
        <mc:Choice xmlns:am3d="http://schemas.microsoft.com/office/drawing/2017/model3d" Requires="am3d">
          <p:graphicFrame>
            <p:nvGraphicFramePr>
              <p:cNvPr id="8" name="!!side" descr="Walking astronaut">
                <a:extLst>
                  <a:ext uri="{FF2B5EF4-FFF2-40B4-BE49-F238E27FC236}">
                    <a16:creationId xmlns:a16="http://schemas.microsoft.com/office/drawing/2014/main" id="{78730EF0-D25D-F9C4-8537-FF4713639D5B}"/>
                  </a:ext>
                </a:extLst>
              </p:cNvPr>
              <p:cNvGraphicFramePr>
                <a:graphicFrameLocks noChangeAspect="1"/>
              </p:cNvGraphicFramePr>
              <p:nvPr>
                <p:extLst>
                  <p:ext uri="{D42A27DB-BD31-4B8C-83A1-F6EECF244321}">
                    <p14:modId xmlns:p14="http://schemas.microsoft.com/office/powerpoint/2010/main" val="3561741086"/>
                  </p:ext>
                </p:extLst>
              </p:nvPr>
            </p:nvGraphicFramePr>
            <p:xfrm>
              <a:off x="6629966" y="-600889"/>
              <a:ext cx="4307106" cy="7702482"/>
            </p:xfrm>
            <a:graphic>
              <a:graphicData uri="http://schemas.microsoft.com/office/drawing/2017/model3d">
                <am3d:model3d r:embed="rId3">
                  <am3d:spPr>
                    <a:xfrm>
                      <a:off x="0" y="0"/>
                      <a:ext cx="4307106" cy="7702482"/>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16200000" ay="18000000" az="5400000"/>
                    <am3d:postTrans dx="0" dy="0" dz="0"/>
                  </am3d:trans>
                  <am3d:raster rName="Office3DRenderer" rVer="16.0.8326">
                    <am3d:blip r:embed="rId7"/>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ide" descr="Walking astronaut">
                <a:extLst>
                  <a:ext uri="{FF2B5EF4-FFF2-40B4-BE49-F238E27FC236}">
                    <a16:creationId xmlns:a16="http://schemas.microsoft.com/office/drawing/2014/main" id="{78730EF0-D25D-F9C4-8537-FF4713639D5B}"/>
                  </a:ext>
                </a:extLst>
              </p:cNvPr>
              <p:cNvPicPr>
                <a:picLocks noGrp="1" noRot="1" noChangeAspect="1" noMove="1" noResize="1" noEditPoints="1" noAdjustHandles="1" noChangeArrowheads="1" noChangeShapeType="1" noCrop="1"/>
              </p:cNvPicPr>
              <p:nvPr/>
            </p:nvPicPr>
            <p:blipFill>
              <a:blip r:embed="rId7"/>
              <a:stretch>
                <a:fillRect/>
              </a:stretch>
            </p:blipFill>
            <p:spPr>
              <a:xfrm>
                <a:off x="6629966" y="-600889"/>
                <a:ext cx="4307106" cy="7702482"/>
              </a:xfrm>
              <a:prstGeom prst="rect">
                <a:avLst/>
              </a:prstGeom>
            </p:spPr>
          </p:pic>
        </mc:Fallback>
      </mc:AlternateContent>
    </p:spTree>
    <p:extLst>
      <p:ext uri="{BB962C8B-B14F-4D97-AF65-F5344CB8AC3E}">
        <p14:creationId xmlns:p14="http://schemas.microsoft.com/office/powerpoint/2010/main" val="1283142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967" fill="hold"/>
                                        <p:tgtEl>
                                          <p:spTgt spid="8"/>
                                        </p:tgtEl>
                                        <p:attrNameLst>
                                          <p:attrName>embedded1</p:attrName>
                                        </p:attrNameLst>
                                      </p:cBhvr>
                                      <p:tavLst>
                                        <p:tav tm="0">
                                          <p:val>
                                            <p:fltVal val="0"/>
                                          </p:val>
                                        </p:tav>
                                        <p:tav tm="100000">
                                          <p:val>
                                            <p:fltVal val="1"/>
                                          </p:val>
                                        </p:tav>
                                      </p:tavLst>
                                    </p:anim>
                                  </p:childTnLst>
                                </p:cTn>
                              </p:par>
                              <p:par>
                                <p:cTn id="7" presetID="102" presetClass="emph" presetSubtype="1" repeatCount="indefinite" fill="hold" nodeType="withEffect">
                                  <p:stCondLst>
                                    <p:cond delay="0"/>
                                  </p:stCondLst>
                                  <p:childTnLst>
                                    <p:anim calcmode="lin" valueType="num">
                                      <p:cBhvr>
                                        <p:cTn id="8" dur="1967" fill="hold"/>
                                        <p:tgtEl>
                                          <p:spTgt spid="6"/>
                                        </p:tgtEl>
                                        <p:attrNameLst>
                                          <p:attrName>embedded3</p:attrName>
                                        </p:attrNameLst>
                                      </p:cBhvr>
                                      <p:tavLst>
                                        <p:tav tm="0">
                                          <p:val>
                                            <p:fltVal val="0"/>
                                          </p:val>
                                        </p:tav>
                                        <p:tav tm="100000">
                                          <p:val>
                                            <p:fltVal val="1"/>
                                          </p:val>
                                        </p:tav>
                                      </p:tavLst>
                                    </p:anim>
                                  </p:childTnLst>
                                </p:cTn>
                              </p:par>
                              <p:par>
                                <p:cTn id="9" presetID="103" presetClass="emph" presetSubtype="1" repeatCount="indefinite" fill="hold" nodeType="withEffect">
                                  <p:stCondLst>
                                    <p:cond delay="0"/>
                                  </p:stCondLst>
                                  <p:childTnLst>
                                    <p:anim calcmode="lin" valueType="num">
                                      <p:cBhvr>
                                        <p:cTn id="10" dur="4633" fill="hold"/>
                                        <p:tgtEl>
                                          <p:spTgt spid="84"/>
                                        </p:tgtEl>
                                        <p:attrNameLst>
                                          <p:attrName>embedded4</p:attrName>
                                        </p:attrNameLst>
                                      </p:cBhvr>
                                      <p:tavLst>
                                        <p:tav tm="0">
                                          <p:val>
                                            <p:fltVal val="0"/>
                                          </p:val>
                                        </p:tav>
                                        <p:tav tm="100000">
                                          <p:val>
                                            <p:fltVal val="1"/>
                                          </p:val>
                                        </p:tav>
                                      </p:tavLst>
                                    </p:anim>
                                  </p:childTnLst>
                                </p:cTn>
                              </p:par>
                              <p:par>
                                <p:cTn id="11" presetID="100" presetClass="emph" presetSubtype="1" repeatCount="indefinite" fill="hold" nodeType="withEffect">
                                  <p:stCondLst>
                                    <p:cond delay="0"/>
                                  </p:stCondLst>
                                  <p:childTnLst>
                                    <p:anim calcmode="lin" valueType="num">
                                      <p:cBhvr>
                                        <p:cTn id="12"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923325" y="-39338617"/>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144651" y="-13442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916412" y="-33473094"/>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132125" y="-6584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157177" y="273209"/>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5923325" y="-25885162"/>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5923326" y="-24276277"/>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928938" y="-22473200"/>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1601492" y="-19037679"/>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extLst>
                  <p:ext uri="{D42A27DB-BD31-4B8C-83A1-F6EECF244321}">
                    <p14:modId xmlns:p14="http://schemas.microsoft.com/office/powerpoint/2010/main" val="2151951813"/>
                  </p:ext>
                </p:extLst>
              </p:nvPr>
            </p:nvGraphicFramePr>
            <p:xfrm>
              <a:off x="-1788566" y="-42529108"/>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4"/>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4"/>
              <a:stretch>
                <a:fillRect/>
              </a:stretch>
            </p:blipFill>
            <p:spPr>
              <a:xfrm>
                <a:off x="-1788566" y="-42529108"/>
                <a:ext cx="7029187" cy="88720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extLst>
                  <p:ext uri="{D42A27DB-BD31-4B8C-83A1-F6EECF244321}">
                    <p14:modId xmlns:p14="http://schemas.microsoft.com/office/powerpoint/2010/main" val="2292966220"/>
                  </p:ext>
                </p:extLst>
              </p:nvPr>
            </p:nvGraphicFramePr>
            <p:xfrm rot="19493828">
              <a:off x="6426128" y="-34677171"/>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5"/>
              <a:stretch>
                <a:fillRect/>
              </a:stretch>
            </p:blipFill>
            <p:spPr>
              <a:xfrm rot="19493828">
                <a:off x="6426128" y="-34677171"/>
                <a:ext cx="5409885" cy="8808001"/>
              </a:xfrm>
              <a:prstGeom prst="rect">
                <a:avLst/>
              </a:prstGeom>
            </p:spPr>
          </p:pic>
        </mc:Fallback>
      </mc:AlternateContent>
      <p:sp>
        <p:nvSpPr>
          <p:cNvPr id="2" name="Rectangle 1" hidden="1">
            <a:extLst>
              <a:ext uri="{FF2B5EF4-FFF2-40B4-BE49-F238E27FC236}">
                <a16:creationId xmlns:a16="http://schemas.microsoft.com/office/drawing/2014/main" id="{02E04784-A22E-4B41-0C9A-327499F200AB}"/>
              </a:ext>
            </a:extLst>
          </p:cNvPr>
          <p:cNvSpPr/>
          <p:nvPr/>
        </p:nvSpPr>
        <p:spPr>
          <a:xfrm>
            <a:off x="0" y="-13716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hidden="1">
            <a:extLst>
              <a:ext uri="{FF2B5EF4-FFF2-40B4-BE49-F238E27FC236}">
                <a16:creationId xmlns:a16="http://schemas.microsoft.com/office/drawing/2014/main" id="{EE552CF4-F80B-68F8-E30C-16BEB3DCB606}"/>
              </a:ext>
            </a:extLst>
          </p:cNvPr>
          <p:cNvSpPr/>
          <p:nvPr/>
        </p:nvSpPr>
        <p:spPr>
          <a:xfrm>
            <a:off x="1" y="-6858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hidden="1">
            <a:extLst>
              <a:ext uri="{FF2B5EF4-FFF2-40B4-BE49-F238E27FC236}">
                <a16:creationId xmlns:a16="http://schemas.microsoft.com/office/drawing/2014/main" id="{BBC6AA0A-14C7-C379-0F52-0DCFAFD0DF6D}"/>
              </a:ext>
            </a:extLst>
          </p:cNvPr>
          <p:cNvSpPr/>
          <p:nvPr/>
        </p:nvSpPr>
        <p:spPr>
          <a:xfrm>
            <a:off x="0" y="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24A0D84-8595-3E0E-30E2-30D51D16C9FF}"/>
              </a:ext>
            </a:extLst>
          </p:cNvPr>
          <p:cNvSpPr txBox="1"/>
          <p:nvPr/>
        </p:nvSpPr>
        <p:spPr>
          <a:xfrm>
            <a:off x="5356630" y="-12070080"/>
            <a:ext cx="5551367"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Methods</a:t>
            </a:r>
          </a:p>
        </p:txBody>
      </p:sp>
      <p:sp>
        <p:nvSpPr>
          <p:cNvPr id="7" name="TextBox 6">
            <a:extLst>
              <a:ext uri="{FF2B5EF4-FFF2-40B4-BE49-F238E27FC236}">
                <a16:creationId xmlns:a16="http://schemas.microsoft.com/office/drawing/2014/main" id="{135B7327-779B-A521-0507-742D74D6EAE9}"/>
              </a:ext>
            </a:extLst>
          </p:cNvPr>
          <p:cNvSpPr txBox="1"/>
          <p:nvPr/>
        </p:nvSpPr>
        <p:spPr>
          <a:xfrm>
            <a:off x="971000" y="-5892463"/>
            <a:ext cx="4511040"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Summary</a:t>
            </a:r>
          </a:p>
        </p:txBody>
      </p:sp>
      <p:sp>
        <p:nvSpPr>
          <p:cNvPr id="9" name="TextBox 8">
            <a:extLst>
              <a:ext uri="{FF2B5EF4-FFF2-40B4-BE49-F238E27FC236}">
                <a16:creationId xmlns:a16="http://schemas.microsoft.com/office/drawing/2014/main" id="{5953D9FC-24D6-D026-8ACB-DDF6C0E9EE4E}"/>
              </a:ext>
            </a:extLst>
          </p:cNvPr>
          <p:cNvSpPr txBox="1"/>
          <p:nvPr/>
        </p:nvSpPr>
        <p:spPr>
          <a:xfrm>
            <a:off x="3226520" y="729339"/>
            <a:ext cx="5694366"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Bibliography</a:t>
            </a:r>
          </a:p>
        </p:txBody>
      </p:sp>
      <mc:AlternateContent xmlns:mc="http://schemas.openxmlformats.org/markup-compatibility/2006">
        <mc:Choice xmlns:am3d="http://schemas.microsoft.com/office/drawing/2017/model3d" Requires="am3d">
          <p:graphicFrame>
            <p:nvGraphicFramePr>
              <p:cNvPr id="8" name="!!side" descr="Walking astronaut">
                <a:extLst>
                  <a:ext uri="{FF2B5EF4-FFF2-40B4-BE49-F238E27FC236}">
                    <a16:creationId xmlns:a16="http://schemas.microsoft.com/office/drawing/2014/main" id="{78730EF0-D25D-F9C4-8537-FF4713639D5B}"/>
                  </a:ext>
                </a:extLst>
              </p:cNvPr>
              <p:cNvGraphicFramePr>
                <a:graphicFrameLocks noChangeAspect="1"/>
              </p:cNvGraphicFramePr>
              <p:nvPr>
                <p:extLst>
                  <p:ext uri="{D42A27DB-BD31-4B8C-83A1-F6EECF244321}">
                    <p14:modId xmlns:p14="http://schemas.microsoft.com/office/powerpoint/2010/main" val="3056417784"/>
                  </p:ext>
                </p:extLst>
              </p:nvPr>
            </p:nvGraphicFramePr>
            <p:xfrm>
              <a:off x="6629967" y="-7458889"/>
              <a:ext cx="4307106" cy="7702482"/>
            </p:xfrm>
            <a:graphic>
              <a:graphicData uri="http://schemas.microsoft.com/office/drawing/2017/model3d">
                <am3d:model3d r:embed="rId3">
                  <am3d:spPr>
                    <a:xfrm>
                      <a:off x="0" y="0"/>
                      <a:ext cx="4307106" cy="7702482"/>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16200000" ay="18000000" az="54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ide" descr="Walking astronaut">
                <a:extLst>
                  <a:ext uri="{FF2B5EF4-FFF2-40B4-BE49-F238E27FC236}">
                    <a16:creationId xmlns:a16="http://schemas.microsoft.com/office/drawing/2014/main" id="{78730EF0-D25D-F9C4-8537-FF4713639D5B}"/>
                  </a:ext>
                </a:extLst>
              </p:cNvPr>
              <p:cNvPicPr>
                <a:picLocks noGrp="1" noRot="1" noChangeAspect="1" noMove="1" noResize="1" noEditPoints="1" noAdjustHandles="1" noChangeArrowheads="1" noChangeShapeType="1" noCrop="1"/>
              </p:cNvPicPr>
              <p:nvPr/>
            </p:nvPicPr>
            <p:blipFill>
              <a:blip r:embed="rId6"/>
              <a:stretch>
                <a:fillRect/>
              </a:stretch>
            </p:blipFill>
            <p:spPr>
              <a:xfrm>
                <a:off x="6629967" y="-7458889"/>
                <a:ext cx="4307106" cy="7702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waving_side" descr="Walking astronaut">
                <a:extLst>
                  <a:ext uri="{FF2B5EF4-FFF2-40B4-BE49-F238E27FC236}">
                    <a16:creationId xmlns:a16="http://schemas.microsoft.com/office/drawing/2014/main" id="{4523E5E4-D98D-8823-B926-A363D4AD10DA}"/>
                  </a:ext>
                </a:extLst>
              </p:cNvPr>
              <p:cNvGraphicFramePr>
                <a:graphicFrameLocks noChangeAspect="1"/>
              </p:cNvGraphicFramePr>
              <p:nvPr>
                <p:extLst>
                  <p:ext uri="{D42A27DB-BD31-4B8C-83A1-F6EECF244321}">
                    <p14:modId xmlns:p14="http://schemas.microsoft.com/office/powerpoint/2010/main" val="2156036914"/>
                  </p:ext>
                </p:extLst>
              </p:nvPr>
            </p:nvGraphicFramePr>
            <p:xfrm rot="793108">
              <a:off x="-998566" y="-14511672"/>
              <a:ext cx="6073851" cy="8422699"/>
            </p:xfrm>
            <a:graphic>
              <a:graphicData uri="http://schemas.microsoft.com/office/drawing/2017/model3d">
                <am3d:model3d r:embed="rId3">
                  <am3d:spPr>
                    <a:xfrm rot="793108">
                      <a:off x="0" y="0"/>
                      <a:ext cx="6073851" cy="8422699"/>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2947790" ay="-2882383" az="-2440465"/>
                    <am3d:postTrans dx="0" dy="0" dz="0"/>
                  </am3d:trans>
                  <am3d:raster rName="Office3DRenderer" rVer="16.0.8326">
                    <am3d:blip r:embed="rId7"/>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waving_side" descr="Walking astronaut">
                <a:extLst>
                  <a:ext uri="{FF2B5EF4-FFF2-40B4-BE49-F238E27FC236}">
                    <a16:creationId xmlns:a16="http://schemas.microsoft.com/office/drawing/2014/main" id="{4523E5E4-D98D-8823-B926-A363D4AD10DA}"/>
                  </a:ext>
                </a:extLst>
              </p:cNvPr>
              <p:cNvPicPr>
                <a:picLocks noGrp="1" noRot="1" noChangeAspect="1" noMove="1" noResize="1" noEditPoints="1" noAdjustHandles="1" noChangeArrowheads="1" noChangeShapeType="1" noCrop="1"/>
              </p:cNvPicPr>
              <p:nvPr/>
            </p:nvPicPr>
            <p:blipFill>
              <a:blip r:embed="rId7"/>
              <a:stretch>
                <a:fillRect/>
              </a:stretch>
            </p:blipFill>
            <p:spPr>
              <a:xfrm rot="793108">
                <a:off x="-998566" y="-14511672"/>
                <a:ext cx="6073851" cy="8422699"/>
              </a:xfrm>
              <a:prstGeom prst="rect">
                <a:avLst/>
              </a:prstGeom>
            </p:spPr>
          </p:pic>
        </mc:Fallback>
      </mc:AlternateContent>
      <p:sp>
        <p:nvSpPr>
          <p:cNvPr id="10" name="TextBox 9">
            <a:extLst>
              <a:ext uri="{FF2B5EF4-FFF2-40B4-BE49-F238E27FC236}">
                <a16:creationId xmlns:a16="http://schemas.microsoft.com/office/drawing/2014/main" id="{3C3DBC16-5C6C-CAD2-FA90-4891DA5CFF6C}"/>
              </a:ext>
            </a:extLst>
          </p:cNvPr>
          <p:cNvSpPr txBox="1"/>
          <p:nvPr/>
        </p:nvSpPr>
        <p:spPr>
          <a:xfrm>
            <a:off x="2387645" y="2108876"/>
            <a:ext cx="7071360" cy="4247317"/>
          </a:xfrm>
          <a:prstGeom prst="rect">
            <a:avLst/>
          </a:prstGeom>
          <a:noFill/>
        </p:spPr>
        <p:txBody>
          <a:bodyPr wrap="square" rtlCol="0">
            <a:spAutoFit/>
          </a:bodyPr>
          <a:lstStyle/>
          <a:p>
            <a:pPr algn="l"/>
            <a:r>
              <a:rPr lang="en-IN" b="0" i="0" dirty="0">
                <a:solidFill>
                  <a:srgbClr val="D1D5DB"/>
                </a:solidFill>
                <a:effectLst/>
                <a:latin typeface="Söhne"/>
              </a:rPr>
              <a:t>1. MDN Web Docs (Mozilla Developer Network):</a:t>
            </a:r>
          </a:p>
          <a:p>
            <a:pPr marL="742950" lvl="1" indent="-285750" algn="l">
              <a:buFont typeface="+mj-lt"/>
              <a:buAutoNum type="arabicPeriod"/>
            </a:pPr>
            <a:r>
              <a:rPr lang="en-IN" b="0" i="0" dirty="0">
                <a:solidFill>
                  <a:srgbClr val="D1D5DB"/>
                </a:solidFill>
                <a:effectLst/>
                <a:latin typeface="Söhne"/>
              </a:rPr>
              <a:t>HTML: </a:t>
            </a:r>
            <a:r>
              <a:rPr lang="en-IN" b="0" i="0" u="sng" dirty="0">
                <a:solidFill>
                  <a:srgbClr val="D1D5DB"/>
                </a:solidFill>
                <a:effectLst/>
                <a:latin typeface="Söhne"/>
                <a:hlinkClick r:id="rId8"/>
              </a:rPr>
              <a:t>https://developer.mozilla.org/en-US/docs/Web/HTML</a:t>
            </a:r>
            <a:endParaRPr lang="en-IN" b="0" i="0" dirty="0">
              <a:solidFill>
                <a:srgbClr val="D1D5DB"/>
              </a:solidFill>
              <a:effectLst/>
              <a:latin typeface="Söhne"/>
            </a:endParaRPr>
          </a:p>
          <a:p>
            <a:pPr marL="742950" lvl="1" indent="-285750" algn="l">
              <a:buFont typeface="+mj-lt"/>
              <a:buAutoNum type="arabicPeriod"/>
            </a:pPr>
            <a:r>
              <a:rPr lang="en-IN" b="0" i="0" dirty="0">
                <a:solidFill>
                  <a:srgbClr val="D1D5DB"/>
                </a:solidFill>
                <a:effectLst/>
                <a:latin typeface="Söhne"/>
              </a:rPr>
              <a:t>CSS: </a:t>
            </a:r>
            <a:r>
              <a:rPr lang="en-IN" b="0" i="0" u="sng" dirty="0">
                <a:solidFill>
                  <a:srgbClr val="D1D5DB"/>
                </a:solidFill>
                <a:effectLst/>
                <a:latin typeface="Söhne"/>
                <a:hlinkClick r:id="rId9"/>
              </a:rPr>
              <a:t>https://developer.mozilla.org/en-US/docs/Web/CSS</a:t>
            </a:r>
            <a:endParaRPr lang="en-IN" b="0" i="0" dirty="0">
              <a:solidFill>
                <a:srgbClr val="D1D5DB"/>
              </a:solidFill>
              <a:effectLst/>
              <a:latin typeface="Söhne"/>
            </a:endParaRPr>
          </a:p>
          <a:p>
            <a:pPr marL="742950" lvl="1" indent="-285750" algn="l">
              <a:buFont typeface="+mj-lt"/>
              <a:buAutoNum type="arabicPeriod"/>
            </a:pPr>
            <a:r>
              <a:rPr lang="en-IN" b="0" i="0" dirty="0">
                <a:solidFill>
                  <a:srgbClr val="D1D5DB"/>
                </a:solidFill>
                <a:effectLst/>
                <a:latin typeface="Söhne"/>
              </a:rPr>
              <a:t>JavaScript: </a:t>
            </a:r>
            <a:r>
              <a:rPr lang="en-IN" b="0" i="0" u="sng" dirty="0">
                <a:solidFill>
                  <a:srgbClr val="D1D5DB"/>
                </a:solidFill>
                <a:effectLst/>
                <a:latin typeface="Söhne"/>
                <a:hlinkClick r:id="rId10"/>
              </a:rPr>
              <a:t>https://developer.mozilla.org/en-US/docs/Web/JavaScript</a:t>
            </a:r>
            <a:endParaRPr lang="en-IN" b="0" i="0" u="sng" dirty="0">
              <a:solidFill>
                <a:srgbClr val="D1D5DB"/>
              </a:solidFill>
              <a:effectLst/>
              <a:latin typeface="Söhne"/>
            </a:endParaRPr>
          </a:p>
          <a:p>
            <a:pPr marL="742950" lvl="1" indent="-285750" algn="l">
              <a:buFont typeface="+mj-lt"/>
              <a:buAutoNum type="arabicPeriod"/>
            </a:pPr>
            <a:endParaRPr lang="en-IN" b="0" i="0" dirty="0">
              <a:solidFill>
                <a:srgbClr val="D1D5DB"/>
              </a:solidFill>
              <a:effectLst/>
              <a:latin typeface="Söhne"/>
            </a:endParaRPr>
          </a:p>
          <a:p>
            <a:pPr algn="l"/>
            <a:r>
              <a:rPr lang="en-IN" dirty="0">
                <a:solidFill>
                  <a:srgbClr val="D1D5DB"/>
                </a:solidFill>
                <a:latin typeface="Söhne"/>
              </a:rPr>
              <a:t>2. </a:t>
            </a:r>
            <a:r>
              <a:rPr lang="en-IN" b="0" i="0" dirty="0">
                <a:solidFill>
                  <a:srgbClr val="D1D5DB"/>
                </a:solidFill>
                <a:effectLst/>
                <a:latin typeface="Söhne"/>
              </a:rPr>
              <a:t>W3Schools:</a:t>
            </a:r>
          </a:p>
          <a:p>
            <a:pPr marL="742950" lvl="1" indent="-285750" algn="l">
              <a:buFont typeface="+mj-lt"/>
              <a:buAutoNum type="arabicPeriod"/>
            </a:pPr>
            <a:r>
              <a:rPr lang="en-IN" b="0" i="0" dirty="0">
                <a:solidFill>
                  <a:srgbClr val="D1D5DB"/>
                </a:solidFill>
                <a:effectLst/>
                <a:latin typeface="Söhne"/>
              </a:rPr>
              <a:t>HTML: </a:t>
            </a:r>
            <a:r>
              <a:rPr lang="en-IN" b="0" i="0" u="sng" dirty="0">
                <a:solidFill>
                  <a:srgbClr val="D1D5DB"/>
                </a:solidFill>
                <a:effectLst/>
                <a:latin typeface="Söhne"/>
                <a:hlinkClick r:id="rId11"/>
              </a:rPr>
              <a:t>https://www.w3schools.com/html/</a:t>
            </a:r>
            <a:endParaRPr lang="en-IN" b="0" i="0" dirty="0">
              <a:solidFill>
                <a:srgbClr val="D1D5DB"/>
              </a:solidFill>
              <a:effectLst/>
              <a:latin typeface="Söhne"/>
            </a:endParaRPr>
          </a:p>
          <a:p>
            <a:pPr marL="742950" lvl="1" indent="-285750" algn="l">
              <a:buFont typeface="+mj-lt"/>
              <a:buAutoNum type="arabicPeriod"/>
            </a:pPr>
            <a:r>
              <a:rPr lang="en-IN" b="0" i="0" dirty="0">
                <a:solidFill>
                  <a:srgbClr val="D1D5DB"/>
                </a:solidFill>
                <a:effectLst/>
                <a:latin typeface="Söhne"/>
              </a:rPr>
              <a:t>CSS: </a:t>
            </a:r>
            <a:r>
              <a:rPr lang="en-IN" b="0" i="0" u="sng" dirty="0">
                <a:solidFill>
                  <a:srgbClr val="D1D5DB"/>
                </a:solidFill>
                <a:effectLst/>
                <a:latin typeface="Söhne"/>
                <a:hlinkClick r:id="rId12"/>
              </a:rPr>
              <a:t>https://www.w3schools.com/css/</a:t>
            </a:r>
            <a:endParaRPr lang="en-IN" b="0" i="0" dirty="0">
              <a:solidFill>
                <a:srgbClr val="D1D5DB"/>
              </a:solidFill>
              <a:effectLst/>
              <a:latin typeface="Söhne"/>
            </a:endParaRPr>
          </a:p>
          <a:p>
            <a:pPr marL="742950" lvl="1" indent="-285750" algn="l">
              <a:buFont typeface="+mj-lt"/>
              <a:buAutoNum type="arabicPeriod"/>
            </a:pPr>
            <a:r>
              <a:rPr lang="en-IN" b="0" i="0" dirty="0">
                <a:solidFill>
                  <a:srgbClr val="D1D5DB"/>
                </a:solidFill>
                <a:effectLst/>
                <a:latin typeface="Söhne"/>
              </a:rPr>
              <a:t>JavaScript: </a:t>
            </a:r>
            <a:r>
              <a:rPr lang="en-IN" b="0" i="0" u="sng" dirty="0">
                <a:solidFill>
                  <a:srgbClr val="D1D5DB"/>
                </a:solidFill>
                <a:effectLst/>
                <a:latin typeface="Söhne"/>
                <a:hlinkClick r:id="rId13"/>
              </a:rPr>
              <a:t>https://www.w3schools.com/js/</a:t>
            </a:r>
            <a:endParaRPr lang="en-IN" b="0" i="0" u="sng" dirty="0">
              <a:solidFill>
                <a:srgbClr val="D1D5DB"/>
              </a:solidFill>
              <a:effectLst/>
              <a:latin typeface="Söhne"/>
            </a:endParaRPr>
          </a:p>
          <a:p>
            <a:pPr marL="742950" lvl="1" indent="-285750" algn="l">
              <a:buFont typeface="+mj-lt"/>
              <a:buAutoNum type="arabicPeriod"/>
            </a:pPr>
            <a:endParaRPr lang="en-IN" u="sng" dirty="0">
              <a:solidFill>
                <a:srgbClr val="D1D5DB"/>
              </a:solidFill>
              <a:latin typeface="Söhne"/>
            </a:endParaRPr>
          </a:p>
          <a:p>
            <a:pPr algn="l"/>
            <a:r>
              <a:rPr lang="en-IN" b="0" i="0" dirty="0">
                <a:solidFill>
                  <a:srgbClr val="D1D5DB"/>
                </a:solidFill>
                <a:effectLst/>
                <a:latin typeface="Söhne"/>
              </a:rPr>
              <a:t>3. GitHub (Version control and code repository):</a:t>
            </a:r>
          </a:p>
          <a:p>
            <a:pPr marL="742950" lvl="1" indent="-285750" algn="l">
              <a:buFont typeface="+mj-lt"/>
              <a:buAutoNum type="arabicPeriod"/>
            </a:pPr>
            <a:r>
              <a:rPr lang="en-IN" b="0" i="0" dirty="0">
                <a:solidFill>
                  <a:srgbClr val="D1D5DB"/>
                </a:solidFill>
                <a:effectLst/>
                <a:latin typeface="Söhne"/>
              </a:rPr>
              <a:t>Explore existing portfolios on GitHub to gain inspiration and learn from others. Search for "portfolio html </a:t>
            </a:r>
            <a:r>
              <a:rPr lang="en-IN" b="0" i="0" dirty="0" err="1">
                <a:solidFill>
                  <a:srgbClr val="D1D5DB"/>
                </a:solidFill>
                <a:effectLst/>
                <a:latin typeface="Söhne"/>
              </a:rPr>
              <a:t>css</a:t>
            </a:r>
            <a:r>
              <a:rPr lang="en-IN" b="0" i="0" dirty="0">
                <a:solidFill>
                  <a:srgbClr val="D1D5DB"/>
                </a:solidFill>
                <a:effectLst/>
                <a:latin typeface="Söhne"/>
              </a:rPr>
              <a:t> </a:t>
            </a:r>
            <a:r>
              <a:rPr lang="en-IN" b="0" i="0" dirty="0" err="1">
                <a:solidFill>
                  <a:srgbClr val="D1D5DB"/>
                </a:solidFill>
                <a:effectLst/>
                <a:latin typeface="Söhne"/>
              </a:rPr>
              <a:t>javascript</a:t>
            </a:r>
            <a:r>
              <a:rPr lang="en-IN" b="0" i="0" dirty="0">
                <a:solidFill>
                  <a:srgbClr val="D1D5DB"/>
                </a:solidFill>
                <a:effectLst/>
                <a:latin typeface="Söhne"/>
              </a:rPr>
              <a:t>" or similar keywords.</a:t>
            </a:r>
            <a:endParaRPr lang="en-IN" b="0" i="0" u="sng" dirty="0">
              <a:solidFill>
                <a:srgbClr val="D1D5DB"/>
              </a:solidFill>
              <a:effectLst/>
              <a:latin typeface="Söhne"/>
            </a:endParaRPr>
          </a:p>
        </p:txBody>
      </p:sp>
    </p:spTree>
    <p:extLst>
      <p:ext uri="{BB962C8B-B14F-4D97-AF65-F5344CB8AC3E}">
        <p14:creationId xmlns:p14="http://schemas.microsoft.com/office/powerpoint/2010/main" val="1008871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967" fill="hold"/>
                                        <p:tgtEl>
                                          <p:spTgt spid="8"/>
                                        </p:tgtEl>
                                        <p:attrNameLst>
                                          <p:attrName>embedded1</p:attrName>
                                        </p:attrNameLst>
                                      </p:cBhvr>
                                      <p:tavLst>
                                        <p:tav tm="0">
                                          <p:val>
                                            <p:fltVal val="0"/>
                                          </p:val>
                                        </p:tav>
                                        <p:tav tm="100000">
                                          <p:val>
                                            <p:fltVal val="1"/>
                                          </p:val>
                                        </p:tav>
                                      </p:tavLst>
                                    </p:anim>
                                  </p:childTnLst>
                                </p:cTn>
                              </p:par>
                              <p:par>
                                <p:cTn id="7" presetID="102" presetClass="emph" presetSubtype="1" repeatCount="indefinite" fill="hold" nodeType="withEffect">
                                  <p:stCondLst>
                                    <p:cond delay="0"/>
                                  </p:stCondLst>
                                  <p:childTnLst>
                                    <p:anim calcmode="lin" valueType="num">
                                      <p:cBhvr>
                                        <p:cTn id="8" dur="1967" fill="hold"/>
                                        <p:tgtEl>
                                          <p:spTgt spid="6"/>
                                        </p:tgtEl>
                                        <p:attrNameLst>
                                          <p:attrName>embedded3</p:attrName>
                                        </p:attrNameLst>
                                      </p:cBhvr>
                                      <p:tavLst>
                                        <p:tav tm="0">
                                          <p:val>
                                            <p:fltVal val="0"/>
                                          </p:val>
                                        </p:tav>
                                        <p:tav tm="100000">
                                          <p:val>
                                            <p:fltVal val="1"/>
                                          </p:val>
                                        </p:tav>
                                      </p:tavLst>
                                    </p:anim>
                                  </p:childTnLst>
                                </p:cTn>
                              </p:par>
                              <p:par>
                                <p:cTn id="9" presetID="103" presetClass="emph" presetSubtype="1" repeatCount="indefinite" fill="hold" nodeType="withEffect">
                                  <p:stCondLst>
                                    <p:cond delay="0"/>
                                  </p:stCondLst>
                                  <p:childTnLst>
                                    <p:anim calcmode="lin" valueType="num">
                                      <p:cBhvr>
                                        <p:cTn id="10" dur="4633" fill="hold"/>
                                        <p:tgtEl>
                                          <p:spTgt spid="84"/>
                                        </p:tgtEl>
                                        <p:attrNameLst>
                                          <p:attrName>embedded4</p:attrName>
                                        </p:attrNameLst>
                                      </p:cBhvr>
                                      <p:tavLst>
                                        <p:tav tm="0">
                                          <p:val>
                                            <p:fltVal val="0"/>
                                          </p:val>
                                        </p:tav>
                                        <p:tav tm="100000">
                                          <p:val>
                                            <p:fltVal val="1"/>
                                          </p:val>
                                        </p:tav>
                                      </p:tavLst>
                                    </p:anim>
                                  </p:childTnLst>
                                </p:cTn>
                              </p:par>
                              <p:par>
                                <p:cTn id="11" presetID="100" presetClass="emph" presetSubtype="1" repeatCount="indefinite" fill="hold" nodeType="withEffect">
                                  <p:stCondLst>
                                    <p:cond delay="0"/>
                                  </p:stCondLst>
                                  <p:childTnLst>
                                    <p:anim calcmode="lin" valueType="num">
                                      <p:cBhvr>
                                        <p:cTn id="12"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691588" y="-5636446"/>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87086" y="-31462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823284" y="558548"/>
            <a:ext cx="5614416" cy="1313693"/>
          </a:xfrm>
          <a:prstGeom prst="rect">
            <a:avLst/>
          </a:prstGeom>
          <a:noFill/>
        </p:spPr>
        <p:txBody>
          <a:bodyPr wrap="square" rtlCol="0">
            <a:spAutoFit/>
          </a:bodyPr>
          <a:lstStyle/>
          <a:p>
            <a:pPr>
              <a:lnSpc>
                <a:spcPts val="9000"/>
              </a:lnSpc>
              <a:spcBef>
                <a:spcPts val="3600"/>
              </a:spcBef>
            </a:pPr>
            <a:r>
              <a:rPr lang="en-IN" sz="9600" dirty="0">
                <a:effectLst>
                  <a:outerShdw blurRad="38100" dist="38100" dir="2700000" algn="tl">
                    <a:srgbClr val="000000">
                      <a:alpha val="43137"/>
                    </a:srgbClr>
                  </a:outerShdw>
                </a:effectLst>
                <a:latin typeface="Blakecats Free" pitchFamily="2"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99612" y="654338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74560" y="1340138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5691588" y="7817009"/>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5691589" y="9425894"/>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697201" y="11228971"/>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1369755" y="14664492"/>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6" name="!!waving" descr="Walking astronaut">
                <a:extLst>
                  <a:ext uri="{FF2B5EF4-FFF2-40B4-BE49-F238E27FC236}">
                    <a16:creationId xmlns:a16="http://schemas.microsoft.com/office/drawing/2014/main" id="{2BEB4495-57D3-622B-78BF-DE2F50D98F99}"/>
                  </a:ext>
                </a:extLst>
              </p:cNvPr>
              <p:cNvGraphicFramePr>
                <a:graphicFrameLocks noChangeAspect="1"/>
              </p:cNvGraphicFramePr>
              <p:nvPr>
                <p:extLst>
                  <p:ext uri="{D42A27DB-BD31-4B8C-83A1-F6EECF244321}">
                    <p14:modId xmlns:p14="http://schemas.microsoft.com/office/powerpoint/2010/main" val="3854403161"/>
                  </p:ext>
                </p:extLst>
              </p:nvPr>
            </p:nvGraphicFramePr>
            <p:xfrm>
              <a:off x="5312170" y="13858580"/>
              <a:ext cx="6780218" cy="10276430"/>
            </p:xfrm>
            <a:graphic>
              <a:graphicData uri="http://schemas.microsoft.com/office/drawing/2017/model3d">
                <am3d:model3d r:embed="rId3">
                  <am3d:spPr>
                    <a:xfrm>
                      <a:off x="0" y="0"/>
                      <a:ext cx="6780218" cy="10276430"/>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1177406" ay="-507883" az="-180280"/>
                    <am3d:postTrans dx="0" dy="0" dz="0"/>
                  </am3d:trans>
                  <am3d:raster rName="Office3DRenderer" rVer="16.0.8326">
                    <am3d:blip r:embed="rId4"/>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11063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waving" descr="Walking astronaut">
                <a:extLst>
                  <a:ext uri="{FF2B5EF4-FFF2-40B4-BE49-F238E27FC236}">
                    <a16:creationId xmlns:a16="http://schemas.microsoft.com/office/drawing/2014/main" id="{2BEB4495-57D3-622B-78BF-DE2F50D98F99}"/>
                  </a:ext>
                </a:extLst>
              </p:cNvPr>
              <p:cNvPicPr>
                <a:picLocks noGrp="1" noRot="1" noChangeAspect="1" noMove="1" noResize="1" noEditPoints="1" noAdjustHandles="1" noChangeArrowheads="1" noChangeShapeType="1" noCrop="1"/>
              </p:cNvPicPr>
              <p:nvPr/>
            </p:nvPicPr>
            <p:blipFill>
              <a:blip r:embed="rId4"/>
              <a:stretch>
                <a:fillRect/>
              </a:stretch>
            </p:blipFill>
            <p:spPr>
              <a:xfrm>
                <a:off x="5312170" y="13858580"/>
                <a:ext cx="6780218" cy="102764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extLst>
                  <p:ext uri="{D42A27DB-BD31-4B8C-83A1-F6EECF244321}">
                    <p14:modId xmlns:p14="http://schemas.microsoft.com/office/powerpoint/2010/main" val="3246550918"/>
                  </p:ext>
                </p:extLst>
              </p:nvPr>
            </p:nvGraphicFramePr>
            <p:xfrm>
              <a:off x="-1164924" y="5962949"/>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5"/>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5"/>
              <a:stretch>
                <a:fillRect/>
              </a:stretch>
            </p:blipFill>
            <p:spPr>
              <a:xfrm>
                <a:off x="-1164924" y="5962949"/>
                <a:ext cx="7029187" cy="8872023"/>
              </a:xfrm>
              <a:prstGeom prst="rect">
                <a:avLst/>
              </a:prstGeom>
            </p:spPr>
          </p:pic>
        </mc:Fallback>
      </mc:AlternateContent>
      <p:sp>
        <p:nvSpPr>
          <p:cNvPr id="2" name="TextBox 1">
            <a:extLst>
              <a:ext uri="{FF2B5EF4-FFF2-40B4-BE49-F238E27FC236}">
                <a16:creationId xmlns:a16="http://schemas.microsoft.com/office/drawing/2014/main" id="{3DCD0F24-5E54-6133-D03A-DC79BFA252FD}"/>
              </a:ext>
            </a:extLst>
          </p:cNvPr>
          <p:cNvSpPr txBox="1"/>
          <p:nvPr/>
        </p:nvSpPr>
        <p:spPr>
          <a:xfrm>
            <a:off x="4153859" y="2168868"/>
            <a:ext cx="5614416" cy="3447098"/>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IN" sz="4000" b="0" i="0" u="none" strike="noStrike" dirty="0">
                <a:effectLst/>
                <a:latin typeface="Watermelon Days" pitchFamily="50" charset="0"/>
              </a:rPr>
              <a:t>Introduction</a:t>
            </a:r>
          </a:p>
          <a:p>
            <a:pPr rtl="0" fontAlgn="base">
              <a:spcBef>
                <a:spcPts val="0"/>
              </a:spcBef>
              <a:spcAft>
                <a:spcPts val="0"/>
              </a:spcAft>
              <a:buFont typeface="Arial" panose="020B0604020202020204" pitchFamily="34" charset="0"/>
              <a:buChar char="•"/>
            </a:pPr>
            <a:r>
              <a:rPr lang="en-IN" sz="4000" b="0" i="0" u="none" strike="noStrike" dirty="0">
                <a:effectLst/>
                <a:latin typeface="Watermelon Days" pitchFamily="50" charset="0"/>
              </a:rPr>
              <a:t>Data Flow Diagram</a:t>
            </a:r>
          </a:p>
          <a:p>
            <a:pPr rtl="0" fontAlgn="base">
              <a:spcBef>
                <a:spcPts val="0"/>
              </a:spcBef>
              <a:spcAft>
                <a:spcPts val="0"/>
              </a:spcAft>
              <a:buFont typeface="Arial" panose="020B0604020202020204" pitchFamily="34" charset="0"/>
              <a:buChar char="•"/>
            </a:pPr>
            <a:r>
              <a:rPr lang="en-IN" sz="4000" b="0" i="0" u="none" strike="noStrike" dirty="0">
                <a:effectLst/>
                <a:latin typeface="Watermelon Days" pitchFamily="50" charset="0"/>
              </a:rPr>
              <a:t>Methods</a:t>
            </a:r>
          </a:p>
          <a:p>
            <a:pPr rtl="0" fontAlgn="base">
              <a:spcBef>
                <a:spcPts val="0"/>
              </a:spcBef>
              <a:spcAft>
                <a:spcPts val="0"/>
              </a:spcAft>
              <a:buFont typeface="Arial" panose="020B0604020202020204" pitchFamily="34" charset="0"/>
              <a:buChar char="•"/>
            </a:pPr>
            <a:r>
              <a:rPr lang="en-IN" sz="4000" b="0" i="0" u="none" strike="noStrike" dirty="0">
                <a:effectLst/>
                <a:latin typeface="Watermelon Days" pitchFamily="50" charset="0"/>
              </a:rPr>
              <a:t>Summary</a:t>
            </a:r>
          </a:p>
          <a:p>
            <a:pPr rtl="0" fontAlgn="base">
              <a:spcBef>
                <a:spcPts val="0"/>
              </a:spcBef>
              <a:spcAft>
                <a:spcPts val="0"/>
              </a:spcAft>
              <a:buFont typeface="Arial" panose="020B0604020202020204" pitchFamily="34" charset="0"/>
              <a:buChar char="•"/>
            </a:pPr>
            <a:r>
              <a:rPr lang="en-IN" sz="4000" b="0" i="0" u="none" strike="noStrike" dirty="0">
                <a:effectLst/>
                <a:latin typeface="Watermelon Days" pitchFamily="50" charset="0"/>
              </a:rPr>
              <a:t>Bibliography</a:t>
            </a:r>
          </a:p>
          <a:p>
            <a:endParaRPr lang="en-IN" dirty="0"/>
          </a:p>
        </p:txBody>
      </p:sp>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extLst>
                  <p:ext uri="{D42A27DB-BD31-4B8C-83A1-F6EECF244321}">
                    <p14:modId xmlns:p14="http://schemas.microsoft.com/office/powerpoint/2010/main" val="4033003026"/>
                  </p:ext>
                </p:extLst>
              </p:nvPr>
            </p:nvGraphicFramePr>
            <p:xfrm rot="19493828">
              <a:off x="6194391" y="-975000"/>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6"/>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6"/>
              <a:stretch>
                <a:fillRect/>
              </a:stretch>
            </p:blipFill>
            <p:spPr>
              <a:xfrm rot="19493828">
                <a:off x="6194391" y="-975000"/>
                <a:ext cx="5409885" cy="8808001"/>
              </a:xfrm>
              <a:prstGeom prst="rect">
                <a:avLst/>
              </a:prstGeom>
            </p:spPr>
          </p:pic>
        </mc:Fallback>
      </mc:AlternateContent>
    </p:spTree>
    <p:extLst>
      <p:ext uri="{BB962C8B-B14F-4D97-AF65-F5344CB8AC3E}">
        <p14:creationId xmlns:p14="http://schemas.microsoft.com/office/powerpoint/2010/main" val="33763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2" presetClass="emph" presetSubtype="1" repeatCount="indefinite" fill="hold" nodeType="withEffect">
                                  <p:stCondLst>
                                    <p:cond delay="0"/>
                                  </p:stCondLst>
                                  <p:childTnLst>
                                    <p:anim calcmode="lin" valueType="num">
                                      <p:cBhvr>
                                        <p:cTn id="6" dur="1967" fill="hold"/>
                                        <p:tgtEl>
                                          <p:spTgt spid="86"/>
                                        </p:tgtEl>
                                        <p:attrNameLst>
                                          <p:attrName>embedded3</p:attrName>
                                        </p:attrNameLst>
                                      </p:cBhvr>
                                      <p:tavLst>
                                        <p:tav tm="0">
                                          <p:val>
                                            <p:fltVal val="0"/>
                                          </p:val>
                                        </p:tav>
                                        <p:tav tm="100000">
                                          <p:val>
                                            <p:fltVal val="1"/>
                                          </p:val>
                                        </p:tav>
                                      </p:tavLst>
                                    </p:anim>
                                  </p:childTnLst>
                                </p:cTn>
                              </p:par>
                              <p:par>
                                <p:cTn id="7" presetID="103" presetClass="emph" presetSubtype="1" repeatCount="indefinite" fill="hold" nodeType="withEffect">
                                  <p:stCondLst>
                                    <p:cond delay="0"/>
                                  </p:stCondLst>
                                  <p:childTnLst>
                                    <p:anim calcmode="lin" valueType="num">
                                      <p:cBhvr>
                                        <p:cTn id="8" dur="4633" fill="hold"/>
                                        <p:tgtEl>
                                          <p:spTgt spid="84"/>
                                        </p:tgtEl>
                                        <p:attrNameLst>
                                          <p:attrName>embedded4</p:attrName>
                                        </p:attrNameLst>
                                      </p:cBhvr>
                                      <p:tavLst>
                                        <p:tav tm="0">
                                          <p:val>
                                            <p:fltVal val="0"/>
                                          </p:val>
                                        </p:tav>
                                        <p:tav tm="100000">
                                          <p:val>
                                            <p:fltVal val="1"/>
                                          </p:val>
                                        </p:tav>
                                      </p:tavLst>
                                    </p:anim>
                                  </p:childTnLst>
                                </p:cTn>
                              </p:par>
                              <p:par>
                                <p:cTn id="9" presetID="100" presetClass="emph" presetSubtype="1" repeatCount="indefinite" fill="hold" nodeType="withEffect">
                                  <p:stCondLst>
                                    <p:cond delay="0"/>
                                  </p:stCondLst>
                                  <p:childTnLst>
                                    <p:anim calcmode="lin" valueType="num">
                                      <p:cBhvr>
                                        <p:cTn id="10"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234388" y="-12606407"/>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0" y="-6892987"/>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717828" y="-6068247"/>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4664" y="-65007"/>
            <a:ext cx="12196664" cy="69536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25052" y="6888416"/>
            <a:ext cx="12166948"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4523215" y="296370"/>
            <a:ext cx="5128812" cy="1569660"/>
          </a:xfrm>
          <a:prstGeom prst="rect">
            <a:avLst/>
          </a:prstGeom>
          <a:noFill/>
        </p:spPr>
        <p:txBody>
          <a:bodyPr wrap="square" rtlCol="0">
            <a:spAutoFit/>
          </a:bodyPr>
          <a:lstStyle/>
          <a:p>
            <a:r>
              <a:rPr lang="en-IN" sz="9600" dirty="0">
                <a:latin typeface="Blakecats Free" pitchFamily="2"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6416023" y="1876266"/>
            <a:ext cx="4868662" cy="523220"/>
          </a:xfrm>
          <a:prstGeom prst="rect">
            <a:avLst/>
          </a:prstGeom>
          <a:noFill/>
        </p:spPr>
        <p:txBody>
          <a:bodyPr wrap="square" rtlCol="0">
            <a:spAutoFit/>
          </a:bodyPr>
          <a:lstStyle/>
          <a:p>
            <a:r>
              <a:rPr lang="en-IN" sz="2800" dirty="0">
                <a:latin typeface="Watermelon Days" pitchFamily="50"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427676" y="3429000"/>
            <a:ext cx="4311683" cy="461665"/>
          </a:xfrm>
          <a:prstGeom prst="rect">
            <a:avLst/>
          </a:prstGeom>
          <a:noFill/>
        </p:spPr>
        <p:txBody>
          <a:bodyPr wrap="square" rtlCol="0">
            <a:spAutoFit/>
          </a:bodyPr>
          <a:lstStyle/>
          <a:p>
            <a:r>
              <a:rPr lang="en-IN" sz="2400" dirty="0">
                <a:latin typeface="Watermelon Days" pitchFamily="50"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912555" y="7694531"/>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6" name="!!waving" descr="Walking astronaut">
                <a:extLst>
                  <a:ext uri="{FF2B5EF4-FFF2-40B4-BE49-F238E27FC236}">
                    <a16:creationId xmlns:a16="http://schemas.microsoft.com/office/drawing/2014/main" id="{2BEB4495-57D3-622B-78BF-DE2F50D98F99}"/>
                  </a:ext>
                </a:extLst>
              </p:cNvPr>
              <p:cNvGraphicFramePr>
                <a:graphicFrameLocks noChangeAspect="1"/>
              </p:cNvGraphicFramePr>
              <p:nvPr>
                <p:extLst>
                  <p:ext uri="{D42A27DB-BD31-4B8C-83A1-F6EECF244321}">
                    <p14:modId xmlns:p14="http://schemas.microsoft.com/office/powerpoint/2010/main" val="2322081667"/>
                  </p:ext>
                </p:extLst>
              </p:nvPr>
            </p:nvGraphicFramePr>
            <p:xfrm>
              <a:off x="4854970" y="6888619"/>
              <a:ext cx="6780218" cy="10276430"/>
            </p:xfrm>
            <a:graphic>
              <a:graphicData uri="http://schemas.microsoft.com/office/drawing/2017/model3d">
                <am3d:model3d r:embed="rId3">
                  <am3d:spPr>
                    <a:xfrm>
                      <a:off x="0" y="0"/>
                      <a:ext cx="6780218" cy="10276430"/>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1177406" ay="-507883" az="-180280"/>
                    <am3d:postTrans dx="0" dy="0" dz="0"/>
                  </am3d:trans>
                  <am3d:raster rName="Office3DRenderer" rVer="16.0.8326">
                    <am3d:blip r:embed="rId4"/>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11063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waving" descr="Walking astronaut">
                <a:extLst>
                  <a:ext uri="{FF2B5EF4-FFF2-40B4-BE49-F238E27FC236}">
                    <a16:creationId xmlns:a16="http://schemas.microsoft.com/office/drawing/2014/main" id="{2BEB4495-57D3-622B-78BF-DE2F50D98F99}"/>
                  </a:ext>
                </a:extLst>
              </p:cNvPr>
              <p:cNvPicPr>
                <a:picLocks noGrp="1" noRot="1" noChangeAspect="1" noMove="1" noResize="1" noEditPoints="1" noAdjustHandles="1" noChangeArrowheads="1" noChangeShapeType="1" noCrop="1"/>
              </p:cNvPicPr>
              <p:nvPr/>
            </p:nvPicPr>
            <p:blipFill>
              <a:blip r:embed="rId4"/>
              <a:stretch>
                <a:fillRect/>
              </a:stretch>
            </p:blipFill>
            <p:spPr>
              <a:xfrm>
                <a:off x="4854970" y="6888619"/>
                <a:ext cx="6780218" cy="102764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extLst>
                  <p:ext uri="{D42A27DB-BD31-4B8C-83A1-F6EECF244321}">
                    <p14:modId xmlns:p14="http://schemas.microsoft.com/office/powerpoint/2010/main" val="1129028198"/>
                  </p:ext>
                </p:extLst>
              </p:nvPr>
            </p:nvGraphicFramePr>
            <p:xfrm rot="19493828">
              <a:off x="5337250" y="-8502355"/>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5"/>
              <a:stretch>
                <a:fillRect/>
              </a:stretch>
            </p:blipFill>
            <p:spPr>
              <a:xfrm rot="19493828">
                <a:off x="5337250" y="-8502355"/>
                <a:ext cx="5409885" cy="8808001"/>
              </a:xfrm>
              <a:prstGeom prst="rect">
                <a:avLst/>
              </a:prstGeom>
            </p:spPr>
          </p:pic>
        </mc:Fallback>
      </mc:AlternateContent>
      <p:sp>
        <p:nvSpPr>
          <p:cNvPr id="3" name="TextBox 2">
            <a:extLst>
              <a:ext uri="{FF2B5EF4-FFF2-40B4-BE49-F238E27FC236}">
                <a16:creationId xmlns:a16="http://schemas.microsoft.com/office/drawing/2014/main" id="{CCCA844D-9320-E603-9A00-E44CF53F2034}"/>
              </a:ext>
            </a:extLst>
          </p:cNvPr>
          <p:cNvSpPr txBox="1"/>
          <p:nvPr/>
        </p:nvSpPr>
        <p:spPr>
          <a:xfrm>
            <a:off x="427676" y="4217289"/>
            <a:ext cx="3814020" cy="1754326"/>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IN" sz="1800" b="0" i="0" u="none" strike="noStrike" dirty="0">
                <a:effectLst/>
                <a:latin typeface="Comic Sans MS" panose="030F0702030302020204" pitchFamily="66" charset="0"/>
              </a:rPr>
              <a:t>Motivation for creating a portfolio</a:t>
            </a:r>
          </a:p>
          <a:p>
            <a:pPr rtl="0" fontAlgn="base">
              <a:spcBef>
                <a:spcPts val="0"/>
              </a:spcBef>
              <a:spcAft>
                <a:spcPts val="0"/>
              </a:spcAft>
              <a:buFont typeface="Arial" panose="020B0604020202020204" pitchFamily="34" charset="0"/>
              <a:buChar char="•"/>
            </a:pPr>
            <a:r>
              <a:rPr lang="en-IN" sz="1800" b="0" i="0" u="none" strike="noStrike" dirty="0">
                <a:effectLst/>
                <a:latin typeface="Comic Sans MS" panose="030F0702030302020204" pitchFamily="66" charset="0"/>
              </a:rPr>
              <a:t>Importance of having an online presence</a:t>
            </a:r>
          </a:p>
          <a:p>
            <a:pPr rtl="0" fontAlgn="base">
              <a:spcBef>
                <a:spcPts val="0"/>
              </a:spcBef>
              <a:spcAft>
                <a:spcPts val="0"/>
              </a:spcAft>
              <a:buFont typeface="Arial" panose="020B0604020202020204" pitchFamily="34" charset="0"/>
              <a:buChar char="•"/>
            </a:pPr>
            <a:r>
              <a:rPr lang="en-IN" sz="1800" b="0" i="0" u="none" strike="noStrike" dirty="0">
                <a:effectLst/>
                <a:latin typeface="Comic Sans MS" panose="030F0702030302020204" pitchFamily="66" charset="0"/>
              </a:rPr>
              <a:t>Benefits of showcasing your work</a:t>
            </a:r>
          </a:p>
        </p:txBody>
      </p:sp>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extLst>
                  <p:ext uri="{D42A27DB-BD31-4B8C-83A1-F6EECF244321}">
                    <p14:modId xmlns:p14="http://schemas.microsoft.com/office/powerpoint/2010/main" val="1621875320"/>
                  </p:ext>
                </p:extLst>
              </p:nvPr>
            </p:nvGraphicFramePr>
            <p:xfrm>
              <a:off x="2014829" y="-218723"/>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6"/>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6"/>
              <a:stretch>
                <a:fillRect/>
              </a:stretch>
            </p:blipFill>
            <p:spPr>
              <a:xfrm>
                <a:off x="2014829" y="-218723"/>
                <a:ext cx="7029187" cy="8872023"/>
              </a:xfrm>
              <a:prstGeom prst="rect">
                <a:avLst/>
              </a:prstGeom>
            </p:spPr>
          </p:pic>
        </mc:Fallback>
      </mc:AlternateContent>
      <p:sp>
        <p:nvSpPr>
          <p:cNvPr id="4" name="TextBox 3">
            <a:extLst>
              <a:ext uri="{FF2B5EF4-FFF2-40B4-BE49-F238E27FC236}">
                <a16:creationId xmlns:a16="http://schemas.microsoft.com/office/drawing/2014/main" id="{A9E9B325-5E02-58C7-3C44-096CDF47301B}"/>
              </a:ext>
            </a:extLst>
          </p:cNvPr>
          <p:cNvSpPr txBox="1"/>
          <p:nvPr/>
        </p:nvSpPr>
        <p:spPr>
          <a:xfrm>
            <a:off x="6512560" y="2641600"/>
            <a:ext cx="4772125" cy="2862322"/>
          </a:xfrm>
          <a:prstGeom prst="rect">
            <a:avLst/>
          </a:prstGeom>
          <a:noFill/>
        </p:spPr>
        <p:txBody>
          <a:bodyPr wrap="square" rtlCol="0">
            <a:spAutoFit/>
          </a:bodyPr>
          <a:lstStyle/>
          <a:p>
            <a:pPr marL="342900" indent="-342900">
              <a:buFont typeface="+mj-lt"/>
              <a:buAutoNum type="arabicPeriod"/>
            </a:pPr>
            <a:r>
              <a:rPr lang="en-IN" dirty="0">
                <a:latin typeface="Comic Sans MS" panose="030F0702030302020204" pitchFamily="66" charset="0"/>
              </a:rPr>
              <a:t>HTML provides the basic structure of sites, which is enhanced and modified by other technologies like CSS and Javascript.</a:t>
            </a:r>
          </a:p>
          <a:p>
            <a:pPr marL="342900" indent="-342900">
              <a:buFont typeface="+mj-lt"/>
              <a:buAutoNum type="arabicPeriod"/>
            </a:pPr>
            <a:r>
              <a:rPr lang="en-IN" dirty="0">
                <a:latin typeface="Comic Sans MS" panose="030F0702030302020204" pitchFamily="66" charset="0"/>
              </a:rPr>
              <a:t>CSS is used to control presentation, formatting, and layout.</a:t>
            </a:r>
          </a:p>
          <a:p>
            <a:pPr marL="342900" indent="-342900">
              <a:buFont typeface="+mj-lt"/>
              <a:buAutoNum type="arabicPeriod"/>
            </a:pPr>
            <a:r>
              <a:rPr lang="en-IN" dirty="0">
                <a:latin typeface="Comic Sans MS" panose="030F0702030302020204" pitchFamily="66" charset="0"/>
              </a:rPr>
              <a:t>Javascript is used to control the behaviour of different elements.</a:t>
            </a:r>
          </a:p>
          <a:p>
            <a:endParaRPr lang="en-IN" dirty="0">
              <a:latin typeface="Comic Sans MS" panose="030F0702030302020204" pitchFamily="66" charset="0"/>
            </a:endParaRPr>
          </a:p>
          <a:p>
            <a:endParaRPr lang="en-IN" dirty="0">
              <a:latin typeface="Comic Sans MS" panose="030F0702030302020204" pitchFamily="66" charset="0"/>
            </a:endParaRPr>
          </a:p>
        </p:txBody>
      </p:sp>
    </p:spTree>
    <p:extLst>
      <p:ext uri="{BB962C8B-B14F-4D97-AF65-F5344CB8AC3E}">
        <p14:creationId xmlns:p14="http://schemas.microsoft.com/office/powerpoint/2010/main" val="25446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2" presetClass="emph" presetSubtype="1" repeatCount="indefinite" fill="hold" nodeType="withEffect">
                                  <p:stCondLst>
                                    <p:cond delay="0"/>
                                  </p:stCondLst>
                                  <p:childTnLst>
                                    <p:anim calcmode="lin" valueType="num">
                                      <p:cBhvr>
                                        <p:cTn id="6" dur="1967" fill="hold"/>
                                        <p:tgtEl>
                                          <p:spTgt spid="86"/>
                                        </p:tgtEl>
                                        <p:attrNameLst>
                                          <p:attrName>embedded3</p:attrName>
                                        </p:attrNameLst>
                                      </p:cBhvr>
                                      <p:tavLst>
                                        <p:tav tm="0">
                                          <p:val>
                                            <p:fltVal val="0"/>
                                          </p:val>
                                        </p:tav>
                                        <p:tav tm="100000">
                                          <p:val>
                                            <p:fltVal val="1"/>
                                          </p:val>
                                        </p:tav>
                                      </p:tavLst>
                                    </p:anim>
                                  </p:childTnLst>
                                </p:cTn>
                              </p:par>
                              <p:par>
                                <p:cTn id="7" presetID="103" presetClass="emph" presetSubtype="1" repeatCount="indefinite" fill="hold" nodeType="withEffect">
                                  <p:stCondLst>
                                    <p:cond delay="0"/>
                                  </p:stCondLst>
                                  <p:childTnLst>
                                    <p:anim calcmode="lin" valueType="num">
                                      <p:cBhvr>
                                        <p:cTn id="8" dur="4633" fill="hold"/>
                                        <p:tgtEl>
                                          <p:spTgt spid="84"/>
                                        </p:tgtEl>
                                        <p:attrNameLst>
                                          <p:attrName>embedded4</p:attrName>
                                        </p:attrNameLst>
                                      </p:cBhvr>
                                      <p:tavLst>
                                        <p:tav tm="0">
                                          <p:val>
                                            <p:fltVal val="0"/>
                                          </p:val>
                                        </p:tav>
                                        <p:tav tm="100000">
                                          <p:val>
                                            <p:fltVal val="1"/>
                                          </p:val>
                                        </p:tav>
                                      </p:tavLst>
                                    </p:anim>
                                  </p:childTnLst>
                                </p:cTn>
                              </p:par>
                              <p:par>
                                <p:cTn id="9" presetID="100" presetClass="emph" presetSubtype="1" repeatCount="indefinite" fill="hold" nodeType="withEffect">
                                  <p:stCondLst>
                                    <p:cond delay="0"/>
                                  </p:stCondLst>
                                  <p:childTnLst>
                                    <p:anim calcmode="lin" valueType="num">
                                      <p:cBhvr>
                                        <p:cTn id="10"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923325" y="-18764617"/>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144651" y="-13442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916412" y="-12899094"/>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132125" y="-6584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157177" y="273209"/>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5923325" y="-5311162"/>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5923326" y="-3702277"/>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928938" y="-1899200"/>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855380" y="447610"/>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extLst>
                  <p:ext uri="{D42A27DB-BD31-4B8C-83A1-F6EECF244321}">
                    <p14:modId xmlns:p14="http://schemas.microsoft.com/office/powerpoint/2010/main" val="2496554801"/>
                  </p:ext>
                </p:extLst>
              </p:nvPr>
            </p:nvGraphicFramePr>
            <p:xfrm>
              <a:off x="-1788566" y="-21955108"/>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4"/>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4"/>
              <a:stretch>
                <a:fillRect/>
              </a:stretch>
            </p:blipFill>
            <p:spPr>
              <a:xfrm>
                <a:off x="-1788566" y="-21955108"/>
                <a:ext cx="7029187" cy="88720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extLst>
                  <p:ext uri="{D42A27DB-BD31-4B8C-83A1-F6EECF244321}">
                    <p14:modId xmlns:p14="http://schemas.microsoft.com/office/powerpoint/2010/main" val="941965888"/>
                  </p:ext>
                </p:extLst>
              </p:nvPr>
            </p:nvGraphicFramePr>
            <p:xfrm rot="19493828">
              <a:off x="6426128" y="-14103171"/>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5"/>
              <a:stretch>
                <a:fillRect/>
              </a:stretch>
            </p:blipFill>
            <p:spPr>
              <a:xfrm rot="19493828">
                <a:off x="6426128" y="-14103171"/>
                <a:ext cx="5409885" cy="8808001"/>
              </a:xfrm>
              <a:prstGeom prst="rect">
                <a:avLst/>
              </a:prstGeom>
            </p:spPr>
          </p:pic>
        </mc:Fallback>
      </mc:AlternateContent>
      <p:sp>
        <p:nvSpPr>
          <p:cNvPr id="2" name="Rectangle 1" hidden="1">
            <a:extLst>
              <a:ext uri="{FF2B5EF4-FFF2-40B4-BE49-F238E27FC236}">
                <a16:creationId xmlns:a16="http://schemas.microsoft.com/office/drawing/2014/main" id="{02E04784-A22E-4B41-0C9A-327499F200AB}"/>
              </a:ext>
            </a:extLst>
          </p:cNvPr>
          <p:cNvSpPr/>
          <p:nvPr/>
        </p:nvSpPr>
        <p:spPr>
          <a:xfrm>
            <a:off x="0" y="6858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hidden="1">
            <a:extLst>
              <a:ext uri="{FF2B5EF4-FFF2-40B4-BE49-F238E27FC236}">
                <a16:creationId xmlns:a16="http://schemas.microsoft.com/office/drawing/2014/main" id="{EE552CF4-F80B-68F8-E30C-16BEB3DCB606}"/>
              </a:ext>
            </a:extLst>
          </p:cNvPr>
          <p:cNvSpPr/>
          <p:nvPr/>
        </p:nvSpPr>
        <p:spPr>
          <a:xfrm>
            <a:off x="1" y="13716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hidden="1">
            <a:extLst>
              <a:ext uri="{FF2B5EF4-FFF2-40B4-BE49-F238E27FC236}">
                <a16:creationId xmlns:a16="http://schemas.microsoft.com/office/drawing/2014/main" id="{BBC6AA0A-14C7-C379-0F52-0DCFAFD0DF6D}"/>
              </a:ext>
            </a:extLst>
          </p:cNvPr>
          <p:cNvSpPr/>
          <p:nvPr/>
        </p:nvSpPr>
        <p:spPr>
          <a:xfrm>
            <a:off x="0" y="20574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24A0D84-8595-3E0E-30E2-30D51D16C9FF}"/>
              </a:ext>
            </a:extLst>
          </p:cNvPr>
          <p:cNvSpPr txBox="1"/>
          <p:nvPr/>
        </p:nvSpPr>
        <p:spPr>
          <a:xfrm>
            <a:off x="5356630" y="8503920"/>
            <a:ext cx="5551367"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Methods</a:t>
            </a:r>
          </a:p>
        </p:txBody>
      </p:sp>
      <p:sp>
        <p:nvSpPr>
          <p:cNvPr id="7" name="TextBox 6">
            <a:extLst>
              <a:ext uri="{FF2B5EF4-FFF2-40B4-BE49-F238E27FC236}">
                <a16:creationId xmlns:a16="http://schemas.microsoft.com/office/drawing/2014/main" id="{135B7327-779B-A521-0507-742D74D6EAE9}"/>
              </a:ext>
            </a:extLst>
          </p:cNvPr>
          <p:cNvSpPr txBox="1"/>
          <p:nvPr/>
        </p:nvSpPr>
        <p:spPr>
          <a:xfrm>
            <a:off x="971000" y="14681537"/>
            <a:ext cx="4511040"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Summary</a:t>
            </a:r>
          </a:p>
        </p:txBody>
      </p:sp>
      <p:sp>
        <p:nvSpPr>
          <p:cNvPr id="9" name="TextBox 8">
            <a:extLst>
              <a:ext uri="{FF2B5EF4-FFF2-40B4-BE49-F238E27FC236}">
                <a16:creationId xmlns:a16="http://schemas.microsoft.com/office/drawing/2014/main" id="{5953D9FC-24D6-D026-8ACB-DDF6C0E9EE4E}"/>
              </a:ext>
            </a:extLst>
          </p:cNvPr>
          <p:cNvSpPr txBox="1"/>
          <p:nvPr/>
        </p:nvSpPr>
        <p:spPr>
          <a:xfrm>
            <a:off x="3782784" y="21742826"/>
            <a:ext cx="5694366"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Bibliography</a:t>
            </a:r>
          </a:p>
        </p:txBody>
      </p:sp>
      <mc:AlternateContent xmlns:mc="http://schemas.openxmlformats.org/markup-compatibility/2006">
        <mc:Choice xmlns:am3d="http://schemas.microsoft.com/office/drawing/2017/model3d" Requires="am3d">
          <p:graphicFrame>
            <p:nvGraphicFramePr>
              <p:cNvPr id="8" name="!!side" descr="Walking astronaut">
                <a:extLst>
                  <a:ext uri="{FF2B5EF4-FFF2-40B4-BE49-F238E27FC236}">
                    <a16:creationId xmlns:a16="http://schemas.microsoft.com/office/drawing/2014/main" id="{78730EF0-D25D-F9C4-8537-FF4713639D5B}"/>
                  </a:ext>
                </a:extLst>
              </p:cNvPr>
              <p:cNvGraphicFramePr>
                <a:graphicFrameLocks noChangeAspect="1"/>
              </p:cNvGraphicFramePr>
              <p:nvPr>
                <p:extLst>
                  <p:ext uri="{D42A27DB-BD31-4B8C-83A1-F6EECF244321}">
                    <p14:modId xmlns:p14="http://schemas.microsoft.com/office/powerpoint/2010/main" val="3428352363"/>
                  </p:ext>
                </p:extLst>
              </p:nvPr>
            </p:nvGraphicFramePr>
            <p:xfrm>
              <a:off x="6629967" y="13115111"/>
              <a:ext cx="4307106" cy="7702482"/>
            </p:xfrm>
            <a:graphic>
              <a:graphicData uri="http://schemas.microsoft.com/office/drawing/2017/model3d">
                <am3d:model3d r:embed="rId3">
                  <am3d:spPr>
                    <a:xfrm>
                      <a:off x="0" y="0"/>
                      <a:ext cx="4307106" cy="7702482"/>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16200000" ay="18000000" az="54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ide" descr="Walking astronaut">
                <a:extLst>
                  <a:ext uri="{FF2B5EF4-FFF2-40B4-BE49-F238E27FC236}">
                    <a16:creationId xmlns:a16="http://schemas.microsoft.com/office/drawing/2014/main" id="{78730EF0-D25D-F9C4-8537-FF4713639D5B}"/>
                  </a:ext>
                </a:extLst>
              </p:cNvPr>
              <p:cNvPicPr>
                <a:picLocks noGrp="1" noRot="1" noChangeAspect="1" noMove="1" noResize="1" noEditPoints="1" noAdjustHandles="1" noChangeArrowheads="1" noChangeShapeType="1" noCrop="1"/>
              </p:cNvPicPr>
              <p:nvPr/>
            </p:nvPicPr>
            <p:blipFill>
              <a:blip r:embed="rId6"/>
              <a:stretch>
                <a:fillRect/>
              </a:stretch>
            </p:blipFill>
            <p:spPr>
              <a:xfrm>
                <a:off x="6629967" y="13115111"/>
                <a:ext cx="4307106" cy="7702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6" name="!!waving" descr="Walking astronaut">
                <a:extLst>
                  <a:ext uri="{FF2B5EF4-FFF2-40B4-BE49-F238E27FC236}">
                    <a16:creationId xmlns:a16="http://schemas.microsoft.com/office/drawing/2014/main" id="{2BEB4495-57D3-622B-78BF-DE2F50D98F99}"/>
                  </a:ext>
                </a:extLst>
              </p:cNvPr>
              <p:cNvGraphicFramePr>
                <a:graphicFrameLocks noChangeAspect="1"/>
              </p:cNvGraphicFramePr>
              <p:nvPr>
                <p:extLst>
                  <p:ext uri="{D42A27DB-BD31-4B8C-83A1-F6EECF244321}">
                    <p14:modId xmlns:p14="http://schemas.microsoft.com/office/powerpoint/2010/main" val="3744876576"/>
                  </p:ext>
                </p:extLst>
              </p:nvPr>
            </p:nvGraphicFramePr>
            <p:xfrm>
              <a:off x="5631644" y="51098"/>
              <a:ext cx="5954515" cy="8839200"/>
            </p:xfrm>
            <a:graphic>
              <a:graphicData uri="http://schemas.microsoft.com/office/drawing/2017/model3d">
                <am3d:model3d r:embed="rId3">
                  <am3d:spPr>
                    <a:xfrm>
                      <a:off x="0" y="0"/>
                      <a:ext cx="5954515" cy="8839200"/>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1177406" ay="-507883" az="-180280"/>
                    <am3d:postTrans dx="0" dy="0" dz="0"/>
                  </am3d:trans>
                  <am3d:raster rName="Office3DRenderer" rVer="16.0.8326">
                    <am3d:blip r:embed="rId7"/>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97162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waving" descr="Walking astronaut">
                <a:extLst>
                  <a:ext uri="{FF2B5EF4-FFF2-40B4-BE49-F238E27FC236}">
                    <a16:creationId xmlns:a16="http://schemas.microsoft.com/office/drawing/2014/main" id="{2BEB4495-57D3-622B-78BF-DE2F50D98F99}"/>
                  </a:ext>
                </a:extLst>
              </p:cNvPr>
              <p:cNvPicPr>
                <a:picLocks noGrp="1" noRot="1" noChangeAspect="1" noMove="1" noResize="1" noEditPoints="1" noAdjustHandles="1" noChangeArrowheads="1" noChangeShapeType="1" noCrop="1"/>
              </p:cNvPicPr>
              <p:nvPr/>
            </p:nvPicPr>
            <p:blipFill>
              <a:blip r:embed="rId7"/>
              <a:stretch>
                <a:fillRect/>
              </a:stretch>
            </p:blipFill>
            <p:spPr>
              <a:xfrm>
                <a:off x="5631644" y="51098"/>
                <a:ext cx="5954515" cy="8839200"/>
              </a:xfrm>
              <a:prstGeom prst="rect">
                <a:avLst/>
              </a:prstGeom>
            </p:spPr>
          </p:pic>
        </mc:Fallback>
      </mc:AlternateContent>
      <p:sp>
        <p:nvSpPr>
          <p:cNvPr id="10" name="Rectangle: Rounded Corners 9">
            <a:extLst>
              <a:ext uri="{FF2B5EF4-FFF2-40B4-BE49-F238E27FC236}">
                <a16:creationId xmlns:a16="http://schemas.microsoft.com/office/drawing/2014/main" id="{00AD5829-E545-D993-1019-0B5003FBF61E}"/>
              </a:ext>
            </a:extLst>
          </p:cNvPr>
          <p:cNvSpPr/>
          <p:nvPr/>
        </p:nvSpPr>
        <p:spPr>
          <a:xfrm>
            <a:off x="1139863" y="2600960"/>
            <a:ext cx="1400137" cy="4876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b="1" dirty="0">
                <a:solidFill>
                  <a:schemeClr val="bg1"/>
                </a:solidFill>
                <a:effectLst>
                  <a:outerShdw blurRad="38100" dist="38100" dir="2700000" algn="tl">
                    <a:srgbClr val="000000">
                      <a:alpha val="43137"/>
                    </a:srgbClr>
                  </a:outerShdw>
                </a:effectLst>
              </a:rPr>
              <a:t>New User</a:t>
            </a:r>
          </a:p>
        </p:txBody>
      </p:sp>
      <p:sp>
        <p:nvSpPr>
          <p:cNvPr id="11" name="Rectangle: Rounded Corners 10">
            <a:extLst>
              <a:ext uri="{FF2B5EF4-FFF2-40B4-BE49-F238E27FC236}">
                <a16:creationId xmlns:a16="http://schemas.microsoft.com/office/drawing/2014/main" id="{CDB049E5-CA0A-1518-77F6-5DC62F9ABEF6}"/>
              </a:ext>
            </a:extLst>
          </p:cNvPr>
          <p:cNvSpPr/>
          <p:nvPr/>
        </p:nvSpPr>
        <p:spPr>
          <a:xfrm>
            <a:off x="3367733" y="2210305"/>
            <a:ext cx="1400137" cy="46736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600" b="1" dirty="0">
                <a:solidFill>
                  <a:schemeClr val="bg1"/>
                </a:solidFill>
                <a:effectLst>
                  <a:outerShdw blurRad="38100" dist="38100" dir="2700000" algn="tl">
                    <a:srgbClr val="000000">
                      <a:alpha val="43137"/>
                    </a:srgbClr>
                  </a:outerShdw>
                </a:effectLst>
              </a:rPr>
              <a:t>Existing User</a:t>
            </a:r>
          </a:p>
        </p:txBody>
      </p:sp>
      <p:sp>
        <p:nvSpPr>
          <p:cNvPr id="12" name="Oval 11">
            <a:extLst>
              <a:ext uri="{FF2B5EF4-FFF2-40B4-BE49-F238E27FC236}">
                <a16:creationId xmlns:a16="http://schemas.microsoft.com/office/drawing/2014/main" id="{41E75CBF-372A-A01F-A49B-1F7645FDDF1F}"/>
              </a:ext>
            </a:extLst>
          </p:cNvPr>
          <p:cNvSpPr/>
          <p:nvPr/>
        </p:nvSpPr>
        <p:spPr>
          <a:xfrm>
            <a:off x="1090034" y="3952240"/>
            <a:ext cx="1674457" cy="69088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600" b="1" dirty="0">
                <a:solidFill>
                  <a:schemeClr val="bg1"/>
                </a:solidFill>
                <a:effectLst>
                  <a:outerShdw blurRad="38100" dist="38100" dir="2700000" algn="tl">
                    <a:srgbClr val="000000">
                      <a:alpha val="43137"/>
                    </a:srgbClr>
                  </a:outerShdw>
                </a:effectLst>
              </a:rPr>
              <a:t>Validate Details</a:t>
            </a:r>
          </a:p>
        </p:txBody>
      </p:sp>
      <p:sp>
        <p:nvSpPr>
          <p:cNvPr id="13" name="Flowchart: Connector 12">
            <a:extLst>
              <a:ext uri="{FF2B5EF4-FFF2-40B4-BE49-F238E27FC236}">
                <a16:creationId xmlns:a16="http://schemas.microsoft.com/office/drawing/2014/main" id="{83F2AF15-9B4E-6452-0441-F273875233B4}"/>
              </a:ext>
            </a:extLst>
          </p:cNvPr>
          <p:cNvSpPr/>
          <p:nvPr/>
        </p:nvSpPr>
        <p:spPr>
          <a:xfrm>
            <a:off x="3440716" y="3660170"/>
            <a:ext cx="1320800" cy="1275020"/>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850" b="1" dirty="0">
                <a:solidFill>
                  <a:schemeClr val="bg1"/>
                </a:solidFill>
                <a:effectLst>
                  <a:outerShdw blurRad="38100" dist="38100" dir="2700000" algn="tl">
                    <a:srgbClr val="000000">
                      <a:alpha val="43137"/>
                    </a:srgbClr>
                  </a:outerShdw>
                </a:effectLst>
              </a:rPr>
              <a:t>User Process</a:t>
            </a:r>
          </a:p>
        </p:txBody>
      </p:sp>
      <p:sp>
        <p:nvSpPr>
          <p:cNvPr id="14" name="Flowchart: Process 13">
            <a:extLst>
              <a:ext uri="{FF2B5EF4-FFF2-40B4-BE49-F238E27FC236}">
                <a16:creationId xmlns:a16="http://schemas.microsoft.com/office/drawing/2014/main" id="{587CF71A-B599-3C70-3299-C6EBE67F30EF}"/>
              </a:ext>
            </a:extLst>
          </p:cNvPr>
          <p:cNvSpPr/>
          <p:nvPr/>
        </p:nvSpPr>
        <p:spPr>
          <a:xfrm>
            <a:off x="5743965" y="3922096"/>
            <a:ext cx="1960835" cy="6604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b="1" dirty="0">
                <a:solidFill>
                  <a:schemeClr val="bg1"/>
                </a:solidFill>
                <a:effectLst>
                  <a:outerShdw blurRad="38100" dist="38100" dir="2700000" algn="tl">
                    <a:srgbClr val="000000">
                      <a:alpha val="43137"/>
                    </a:srgbClr>
                  </a:outerShdw>
                </a:effectLst>
              </a:rPr>
              <a:t>Member Database</a:t>
            </a:r>
          </a:p>
        </p:txBody>
      </p:sp>
      <p:sp>
        <p:nvSpPr>
          <p:cNvPr id="15" name="Rectangle: Rounded Corners 14">
            <a:extLst>
              <a:ext uri="{FF2B5EF4-FFF2-40B4-BE49-F238E27FC236}">
                <a16:creationId xmlns:a16="http://schemas.microsoft.com/office/drawing/2014/main" id="{0CE681E5-722E-5D08-9F8D-1C38AA89742A}"/>
              </a:ext>
            </a:extLst>
          </p:cNvPr>
          <p:cNvSpPr/>
          <p:nvPr/>
        </p:nvSpPr>
        <p:spPr>
          <a:xfrm>
            <a:off x="3520053" y="5496559"/>
            <a:ext cx="1320800" cy="468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b="1" dirty="0">
                <a:solidFill>
                  <a:schemeClr val="bg1"/>
                </a:solidFill>
                <a:effectLst>
                  <a:outerShdw blurRad="38100" dist="38100" dir="2700000" algn="tl">
                    <a:srgbClr val="000000">
                      <a:alpha val="43137"/>
                    </a:srgbClr>
                  </a:outerShdw>
                </a:effectLst>
              </a:rPr>
              <a:t>Launch Pad</a:t>
            </a:r>
          </a:p>
        </p:txBody>
      </p:sp>
      <p:cxnSp>
        <p:nvCxnSpPr>
          <p:cNvPr id="17" name="Straight Arrow Connector 16">
            <a:extLst>
              <a:ext uri="{FF2B5EF4-FFF2-40B4-BE49-F238E27FC236}">
                <a16:creationId xmlns:a16="http://schemas.microsoft.com/office/drawing/2014/main" id="{B4FD158D-A057-642C-8ED4-8B6FF65FA429}"/>
              </a:ext>
            </a:extLst>
          </p:cNvPr>
          <p:cNvCxnSpPr>
            <a:cxnSpLocks/>
          </p:cNvCxnSpPr>
          <p:nvPr/>
        </p:nvCxnSpPr>
        <p:spPr>
          <a:xfrm flipH="1">
            <a:off x="4067802" y="2715156"/>
            <a:ext cx="1" cy="961610"/>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AEDA21DC-D99B-D178-8933-ACB3A3A922D6}"/>
              </a:ext>
            </a:extLst>
          </p:cNvPr>
          <p:cNvCxnSpPr>
            <a:cxnSpLocks/>
            <a:endCxn id="14" idx="1"/>
          </p:cNvCxnSpPr>
          <p:nvPr/>
        </p:nvCxnSpPr>
        <p:spPr>
          <a:xfrm>
            <a:off x="4753911" y="4227976"/>
            <a:ext cx="990054" cy="24320"/>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D13380E-C0A2-E392-35F7-0E2ED9324B0C}"/>
              </a:ext>
            </a:extLst>
          </p:cNvPr>
          <p:cNvCxnSpPr>
            <a:cxnSpLocks/>
          </p:cNvCxnSpPr>
          <p:nvPr/>
        </p:nvCxnSpPr>
        <p:spPr>
          <a:xfrm>
            <a:off x="4102672" y="4935190"/>
            <a:ext cx="0" cy="561370"/>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3E49AB51-C3E5-5D78-9127-68FD148B0547}"/>
              </a:ext>
            </a:extLst>
          </p:cNvPr>
          <p:cNvCxnSpPr>
            <a:cxnSpLocks/>
          </p:cNvCxnSpPr>
          <p:nvPr/>
        </p:nvCxnSpPr>
        <p:spPr>
          <a:xfrm>
            <a:off x="2216083" y="3104392"/>
            <a:ext cx="8588" cy="886356"/>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25" name="Straight Arrow Connector 24">
            <a:extLst>
              <a:ext uri="{FF2B5EF4-FFF2-40B4-BE49-F238E27FC236}">
                <a16:creationId xmlns:a16="http://schemas.microsoft.com/office/drawing/2014/main" id="{F02F738D-57E1-44C7-C770-E27B497872F3}"/>
              </a:ext>
            </a:extLst>
          </p:cNvPr>
          <p:cNvCxnSpPr>
            <a:cxnSpLocks/>
            <a:endCxn id="13" idx="2"/>
          </p:cNvCxnSpPr>
          <p:nvPr/>
        </p:nvCxnSpPr>
        <p:spPr>
          <a:xfrm>
            <a:off x="2764491" y="4297680"/>
            <a:ext cx="676225" cy="0"/>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126FA8B4-43C3-F852-E312-EF5790DFAE17}"/>
              </a:ext>
            </a:extLst>
          </p:cNvPr>
          <p:cNvCxnSpPr>
            <a:cxnSpLocks/>
          </p:cNvCxnSpPr>
          <p:nvPr/>
        </p:nvCxnSpPr>
        <p:spPr>
          <a:xfrm flipH="1" flipV="1">
            <a:off x="1639515" y="3104392"/>
            <a:ext cx="1" cy="886356"/>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34" name="TextBox 33">
            <a:extLst>
              <a:ext uri="{FF2B5EF4-FFF2-40B4-BE49-F238E27FC236}">
                <a16:creationId xmlns:a16="http://schemas.microsoft.com/office/drawing/2014/main" id="{C18B9BEC-668A-FE51-5FEF-A279AA91D92D}"/>
              </a:ext>
            </a:extLst>
          </p:cNvPr>
          <p:cNvSpPr txBox="1"/>
          <p:nvPr/>
        </p:nvSpPr>
        <p:spPr>
          <a:xfrm>
            <a:off x="4134579" y="2844800"/>
            <a:ext cx="802640" cy="553998"/>
          </a:xfrm>
          <a:prstGeom prst="rect">
            <a:avLst/>
          </a:prstGeom>
          <a:noFill/>
        </p:spPr>
        <p:txBody>
          <a:bodyPr wrap="square" rtlCol="0">
            <a:spAutoFit/>
          </a:bodyPr>
          <a:lstStyle/>
          <a:p>
            <a:r>
              <a:rPr lang="en-IN" sz="1000" dirty="0"/>
              <a:t>Username</a:t>
            </a:r>
          </a:p>
          <a:p>
            <a:r>
              <a:rPr lang="en-IN" sz="1000" dirty="0"/>
              <a:t>       &amp;</a:t>
            </a:r>
          </a:p>
          <a:p>
            <a:r>
              <a:rPr lang="en-IN" sz="1000" dirty="0"/>
              <a:t>Password</a:t>
            </a:r>
          </a:p>
        </p:txBody>
      </p:sp>
      <p:sp>
        <p:nvSpPr>
          <p:cNvPr id="35" name="TextBox 34">
            <a:extLst>
              <a:ext uri="{FF2B5EF4-FFF2-40B4-BE49-F238E27FC236}">
                <a16:creationId xmlns:a16="http://schemas.microsoft.com/office/drawing/2014/main" id="{3EA03994-2191-ED24-1308-BDC88D6F0722}"/>
              </a:ext>
            </a:extLst>
          </p:cNvPr>
          <p:cNvSpPr txBox="1"/>
          <p:nvPr/>
        </p:nvSpPr>
        <p:spPr>
          <a:xfrm>
            <a:off x="2303559" y="3266903"/>
            <a:ext cx="614975" cy="415498"/>
          </a:xfrm>
          <a:prstGeom prst="rect">
            <a:avLst/>
          </a:prstGeom>
          <a:noFill/>
        </p:spPr>
        <p:txBody>
          <a:bodyPr wrap="square" rtlCol="0">
            <a:spAutoFit/>
          </a:bodyPr>
          <a:lstStyle/>
          <a:p>
            <a:r>
              <a:rPr lang="en-IN" sz="1050" dirty="0"/>
              <a:t>Submit Details</a:t>
            </a:r>
          </a:p>
        </p:txBody>
      </p:sp>
      <p:sp>
        <p:nvSpPr>
          <p:cNvPr id="38" name="TextBox 37">
            <a:extLst>
              <a:ext uri="{FF2B5EF4-FFF2-40B4-BE49-F238E27FC236}">
                <a16:creationId xmlns:a16="http://schemas.microsoft.com/office/drawing/2014/main" id="{E785D39E-06CA-64AD-E421-C1FF94A30D87}"/>
              </a:ext>
            </a:extLst>
          </p:cNvPr>
          <p:cNvSpPr txBox="1"/>
          <p:nvPr/>
        </p:nvSpPr>
        <p:spPr>
          <a:xfrm>
            <a:off x="945802" y="3315765"/>
            <a:ext cx="585331" cy="415498"/>
          </a:xfrm>
          <a:prstGeom prst="rect">
            <a:avLst/>
          </a:prstGeom>
          <a:noFill/>
        </p:spPr>
        <p:txBody>
          <a:bodyPr wrap="square" rtlCol="0">
            <a:spAutoFit/>
          </a:bodyPr>
          <a:lstStyle/>
          <a:p>
            <a:r>
              <a:rPr lang="en-IN" sz="1050" dirty="0"/>
              <a:t>Invalid </a:t>
            </a:r>
          </a:p>
          <a:p>
            <a:r>
              <a:rPr lang="en-IN" sz="1050" dirty="0"/>
              <a:t>Details</a:t>
            </a:r>
          </a:p>
        </p:txBody>
      </p:sp>
      <p:sp>
        <p:nvSpPr>
          <p:cNvPr id="39" name="TextBox 38">
            <a:extLst>
              <a:ext uri="{FF2B5EF4-FFF2-40B4-BE49-F238E27FC236}">
                <a16:creationId xmlns:a16="http://schemas.microsoft.com/office/drawing/2014/main" id="{30FACED8-25F4-26DC-5E4F-8C6E41725AF6}"/>
              </a:ext>
            </a:extLst>
          </p:cNvPr>
          <p:cNvSpPr txBox="1"/>
          <p:nvPr/>
        </p:nvSpPr>
        <p:spPr>
          <a:xfrm>
            <a:off x="2700797" y="4400342"/>
            <a:ext cx="723911" cy="415498"/>
          </a:xfrm>
          <a:prstGeom prst="rect">
            <a:avLst/>
          </a:prstGeom>
          <a:noFill/>
        </p:spPr>
        <p:txBody>
          <a:bodyPr wrap="square" rtlCol="0">
            <a:spAutoFit/>
          </a:bodyPr>
          <a:lstStyle/>
          <a:p>
            <a:r>
              <a:rPr lang="en-IN" sz="1050" dirty="0"/>
              <a:t>Validated</a:t>
            </a:r>
          </a:p>
          <a:p>
            <a:r>
              <a:rPr lang="en-IN" sz="1050" dirty="0"/>
              <a:t>Details</a:t>
            </a:r>
          </a:p>
        </p:txBody>
      </p:sp>
      <p:sp>
        <p:nvSpPr>
          <p:cNvPr id="40" name="TextBox 39">
            <a:extLst>
              <a:ext uri="{FF2B5EF4-FFF2-40B4-BE49-F238E27FC236}">
                <a16:creationId xmlns:a16="http://schemas.microsoft.com/office/drawing/2014/main" id="{1B6783D4-0B01-3E4F-9301-0A3C3BE15C9B}"/>
              </a:ext>
            </a:extLst>
          </p:cNvPr>
          <p:cNvSpPr txBox="1"/>
          <p:nvPr/>
        </p:nvSpPr>
        <p:spPr>
          <a:xfrm>
            <a:off x="4898136" y="4409077"/>
            <a:ext cx="596888" cy="246221"/>
          </a:xfrm>
          <a:prstGeom prst="rect">
            <a:avLst/>
          </a:prstGeom>
          <a:noFill/>
        </p:spPr>
        <p:txBody>
          <a:bodyPr wrap="square" rtlCol="0">
            <a:spAutoFit/>
          </a:bodyPr>
          <a:lstStyle/>
          <a:p>
            <a:r>
              <a:rPr lang="en-IN" sz="1000" dirty="0"/>
              <a:t>Details</a:t>
            </a:r>
          </a:p>
        </p:txBody>
      </p:sp>
      <p:sp>
        <p:nvSpPr>
          <p:cNvPr id="41" name="TextBox 40">
            <a:extLst>
              <a:ext uri="{FF2B5EF4-FFF2-40B4-BE49-F238E27FC236}">
                <a16:creationId xmlns:a16="http://schemas.microsoft.com/office/drawing/2014/main" id="{6B9350E4-03C0-1156-0725-1AC50675CE6C}"/>
              </a:ext>
            </a:extLst>
          </p:cNvPr>
          <p:cNvSpPr txBox="1"/>
          <p:nvPr/>
        </p:nvSpPr>
        <p:spPr>
          <a:xfrm>
            <a:off x="4267200" y="5059680"/>
            <a:ext cx="751835" cy="246221"/>
          </a:xfrm>
          <a:prstGeom prst="rect">
            <a:avLst/>
          </a:prstGeom>
          <a:noFill/>
        </p:spPr>
        <p:txBody>
          <a:bodyPr wrap="square" rtlCol="0">
            <a:spAutoFit/>
          </a:bodyPr>
          <a:lstStyle/>
          <a:p>
            <a:r>
              <a:rPr lang="en-IN" sz="1000" dirty="0"/>
              <a:t>User</a:t>
            </a:r>
          </a:p>
        </p:txBody>
      </p:sp>
    </p:spTree>
    <p:extLst>
      <p:ext uri="{BB962C8B-B14F-4D97-AF65-F5344CB8AC3E}">
        <p14:creationId xmlns:p14="http://schemas.microsoft.com/office/powerpoint/2010/main" val="292691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967" fill="hold"/>
                                        <p:tgtEl>
                                          <p:spTgt spid="8"/>
                                        </p:tgtEl>
                                        <p:attrNameLst>
                                          <p:attrName>embedded1</p:attrName>
                                        </p:attrNameLst>
                                      </p:cBhvr>
                                      <p:tavLst>
                                        <p:tav tm="0">
                                          <p:val>
                                            <p:fltVal val="0"/>
                                          </p:val>
                                        </p:tav>
                                        <p:tav tm="100000">
                                          <p:val>
                                            <p:fltVal val="1"/>
                                          </p:val>
                                        </p:tav>
                                      </p:tavLst>
                                    </p:anim>
                                  </p:childTnLst>
                                </p:cTn>
                              </p:par>
                              <p:par>
                                <p:cTn id="7" presetID="102" presetClass="emph" presetSubtype="1" repeatCount="indefinite" fill="hold" nodeType="withEffect">
                                  <p:stCondLst>
                                    <p:cond delay="0"/>
                                  </p:stCondLst>
                                  <p:childTnLst>
                                    <p:anim calcmode="lin" valueType="num">
                                      <p:cBhvr>
                                        <p:cTn id="8" dur="1967" fill="hold"/>
                                        <p:tgtEl>
                                          <p:spTgt spid="86"/>
                                        </p:tgtEl>
                                        <p:attrNameLst>
                                          <p:attrName>embedded3</p:attrName>
                                        </p:attrNameLst>
                                      </p:cBhvr>
                                      <p:tavLst>
                                        <p:tav tm="0">
                                          <p:val>
                                            <p:fltVal val="0"/>
                                          </p:val>
                                        </p:tav>
                                        <p:tav tm="100000">
                                          <p:val>
                                            <p:fltVal val="1"/>
                                          </p:val>
                                        </p:tav>
                                      </p:tavLst>
                                    </p:anim>
                                  </p:childTnLst>
                                </p:cTn>
                              </p:par>
                              <p:par>
                                <p:cTn id="9" presetID="103" presetClass="emph" presetSubtype="1" repeatCount="indefinite" fill="hold" nodeType="withEffect">
                                  <p:stCondLst>
                                    <p:cond delay="0"/>
                                  </p:stCondLst>
                                  <p:childTnLst>
                                    <p:anim calcmode="lin" valueType="num">
                                      <p:cBhvr>
                                        <p:cTn id="10" dur="4633" fill="hold"/>
                                        <p:tgtEl>
                                          <p:spTgt spid="84"/>
                                        </p:tgtEl>
                                        <p:attrNameLst>
                                          <p:attrName>embedded4</p:attrName>
                                        </p:attrNameLst>
                                      </p:cBhvr>
                                      <p:tavLst>
                                        <p:tav tm="0">
                                          <p:val>
                                            <p:fltVal val="0"/>
                                          </p:val>
                                        </p:tav>
                                        <p:tav tm="100000">
                                          <p:val>
                                            <p:fltVal val="1"/>
                                          </p:val>
                                        </p:tav>
                                      </p:tavLst>
                                    </p:anim>
                                  </p:childTnLst>
                                </p:cTn>
                              </p:par>
                              <p:par>
                                <p:cTn id="11" presetID="100" presetClass="emph" presetSubtype="1" repeatCount="indefinite" fill="hold" nodeType="withEffect">
                                  <p:stCondLst>
                                    <p:cond delay="0"/>
                                  </p:stCondLst>
                                  <p:childTnLst>
                                    <p:anim calcmode="lin" valueType="num">
                                      <p:cBhvr>
                                        <p:cTn id="12"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6061516" y="-25609296"/>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144651" y="-13442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1054603" y="-19743773"/>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132125" y="-6584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157177" y="273209"/>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6061516" y="-12155841"/>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6061517" y="-10546956"/>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1067129" y="-8743879"/>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1739683" y="-5308358"/>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extLst>
                  <p:ext uri="{D42A27DB-BD31-4B8C-83A1-F6EECF244321}">
                    <p14:modId xmlns:p14="http://schemas.microsoft.com/office/powerpoint/2010/main" val="3774106804"/>
                  </p:ext>
                </p:extLst>
              </p:nvPr>
            </p:nvGraphicFramePr>
            <p:xfrm>
              <a:off x="-1650375" y="-28799787"/>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4"/>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4"/>
              <a:stretch>
                <a:fillRect/>
              </a:stretch>
            </p:blipFill>
            <p:spPr>
              <a:xfrm>
                <a:off x="-1650375" y="-28799787"/>
                <a:ext cx="7029187" cy="88720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extLst>
                  <p:ext uri="{D42A27DB-BD31-4B8C-83A1-F6EECF244321}">
                    <p14:modId xmlns:p14="http://schemas.microsoft.com/office/powerpoint/2010/main" val="1007485160"/>
                  </p:ext>
                </p:extLst>
              </p:nvPr>
            </p:nvGraphicFramePr>
            <p:xfrm rot="19493828">
              <a:off x="6564319" y="-20947850"/>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5"/>
              <a:stretch>
                <a:fillRect/>
              </a:stretch>
            </p:blipFill>
            <p:spPr>
              <a:xfrm rot="19493828">
                <a:off x="6564319" y="-20947850"/>
                <a:ext cx="5409885" cy="8808001"/>
              </a:xfrm>
              <a:prstGeom prst="rect">
                <a:avLst/>
              </a:prstGeom>
            </p:spPr>
          </p:pic>
        </mc:Fallback>
      </mc:AlternateContent>
      <p:sp>
        <p:nvSpPr>
          <p:cNvPr id="2" name="Rectangle 1" hidden="1">
            <a:extLst>
              <a:ext uri="{FF2B5EF4-FFF2-40B4-BE49-F238E27FC236}">
                <a16:creationId xmlns:a16="http://schemas.microsoft.com/office/drawing/2014/main" id="{02E04784-A22E-4B41-0C9A-327499F200AB}"/>
              </a:ext>
            </a:extLst>
          </p:cNvPr>
          <p:cNvSpPr/>
          <p:nvPr/>
        </p:nvSpPr>
        <p:spPr>
          <a:xfrm>
            <a:off x="138191" y="13321"/>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hidden="1">
            <a:extLst>
              <a:ext uri="{FF2B5EF4-FFF2-40B4-BE49-F238E27FC236}">
                <a16:creationId xmlns:a16="http://schemas.microsoft.com/office/drawing/2014/main" id="{EE552CF4-F80B-68F8-E30C-16BEB3DCB606}"/>
              </a:ext>
            </a:extLst>
          </p:cNvPr>
          <p:cNvSpPr/>
          <p:nvPr/>
        </p:nvSpPr>
        <p:spPr>
          <a:xfrm>
            <a:off x="138192" y="6871321"/>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hidden="1">
            <a:extLst>
              <a:ext uri="{FF2B5EF4-FFF2-40B4-BE49-F238E27FC236}">
                <a16:creationId xmlns:a16="http://schemas.microsoft.com/office/drawing/2014/main" id="{BBC6AA0A-14C7-C379-0F52-0DCFAFD0DF6D}"/>
              </a:ext>
            </a:extLst>
          </p:cNvPr>
          <p:cNvSpPr/>
          <p:nvPr/>
        </p:nvSpPr>
        <p:spPr>
          <a:xfrm>
            <a:off x="138191" y="13729321"/>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24A0D84-8595-3E0E-30E2-30D51D16C9FF}"/>
              </a:ext>
            </a:extLst>
          </p:cNvPr>
          <p:cNvSpPr txBox="1"/>
          <p:nvPr/>
        </p:nvSpPr>
        <p:spPr>
          <a:xfrm>
            <a:off x="6357053" y="2962152"/>
            <a:ext cx="5551367"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Methods</a:t>
            </a:r>
          </a:p>
        </p:txBody>
      </p:sp>
      <p:sp>
        <p:nvSpPr>
          <p:cNvPr id="7" name="TextBox 6">
            <a:extLst>
              <a:ext uri="{FF2B5EF4-FFF2-40B4-BE49-F238E27FC236}">
                <a16:creationId xmlns:a16="http://schemas.microsoft.com/office/drawing/2014/main" id="{135B7327-779B-A521-0507-742D74D6EAE9}"/>
              </a:ext>
            </a:extLst>
          </p:cNvPr>
          <p:cNvSpPr txBox="1"/>
          <p:nvPr/>
        </p:nvSpPr>
        <p:spPr>
          <a:xfrm>
            <a:off x="1109191" y="7836858"/>
            <a:ext cx="4511040"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Summary</a:t>
            </a:r>
          </a:p>
        </p:txBody>
      </p:sp>
      <p:sp>
        <p:nvSpPr>
          <p:cNvPr id="9" name="TextBox 8">
            <a:extLst>
              <a:ext uri="{FF2B5EF4-FFF2-40B4-BE49-F238E27FC236}">
                <a16:creationId xmlns:a16="http://schemas.microsoft.com/office/drawing/2014/main" id="{5953D9FC-24D6-D026-8ACB-DDF6C0E9EE4E}"/>
              </a:ext>
            </a:extLst>
          </p:cNvPr>
          <p:cNvSpPr txBox="1"/>
          <p:nvPr/>
        </p:nvSpPr>
        <p:spPr>
          <a:xfrm>
            <a:off x="3920975" y="14898147"/>
            <a:ext cx="5694366"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Bibliography</a:t>
            </a:r>
          </a:p>
        </p:txBody>
      </p:sp>
      <mc:AlternateContent xmlns:mc="http://schemas.openxmlformats.org/markup-compatibility/2006">
        <mc:Choice xmlns:am3d="http://schemas.microsoft.com/office/drawing/2017/model3d" Requires="am3d">
          <p:graphicFrame>
            <p:nvGraphicFramePr>
              <p:cNvPr id="8" name="!!side" descr="Walking astronaut">
                <a:extLst>
                  <a:ext uri="{FF2B5EF4-FFF2-40B4-BE49-F238E27FC236}">
                    <a16:creationId xmlns:a16="http://schemas.microsoft.com/office/drawing/2014/main" id="{78730EF0-D25D-F9C4-8537-FF4713639D5B}"/>
                  </a:ext>
                </a:extLst>
              </p:cNvPr>
              <p:cNvGraphicFramePr>
                <a:graphicFrameLocks noChangeAspect="1"/>
              </p:cNvGraphicFramePr>
              <p:nvPr>
                <p:extLst>
                  <p:ext uri="{D42A27DB-BD31-4B8C-83A1-F6EECF244321}">
                    <p14:modId xmlns:p14="http://schemas.microsoft.com/office/powerpoint/2010/main" val="998252334"/>
                  </p:ext>
                </p:extLst>
              </p:nvPr>
            </p:nvGraphicFramePr>
            <p:xfrm>
              <a:off x="6768158" y="6270432"/>
              <a:ext cx="4307106" cy="7702482"/>
            </p:xfrm>
            <a:graphic>
              <a:graphicData uri="http://schemas.microsoft.com/office/drawing/2017/model3d">
                <am3d:model3d r:embed="rId3">
                  <am3d:spPr>
                    <a:xfrm>
                      <a:off x="0" y="0"/>
                      <a:ext cx="4307106" cy="7702482"/>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16200000" ay="18000000" az="54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ide" descr="Walking astronaut">
                <a:extLst>
                  <a:ext uri="{FF2B5EF4-FFF2-40B4-BE49-F238E27FC236}">
                    <a16:creationId xmlns:a16="http://schemas.microsoft.com/office/drawing/2014/main" id="{78730EF0-D25D-F9C4-8537-FF4713639D5B}"/>
                  </a:ext>
                </a:extLst>
              </p:cNvPr>
              <p:cNvPicPr>
                <a:picLocks noGrp="1" noRot="1" noChangeAspect="1" noMove="1" noResize="1" noEditPoints="1" noAdjustHandles="1" noChangeArrowheads="1" noChangeShapeType="1" noCrop="1"/>
              </p:cNvPicPr>
              <p:nvPr/>
            </p:nvPicPr>
            <p:blipFill>
              <a:blip r:embed="rId6"/>
              <a:stretch>
                <a:fillRect/>
              </a:stretch>
            </p:blipFill>
            <p:spPr>
              <a:xfrm>
                <a:off x="6768158" y="6270432"/>
                <a:ext cx="4307106" cy="7702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waving_side" descr="Walking astronaut">
                <a:extLst>
                  <a:ext uri="{FF2B5EF4-FFF2-40B4-BE49-F238E27FC236}">
                    <a16:creationId xmlns:a16="http://schemas.microsoft.com/office/drawing/2014/main" id="{4523E5E4-D98D-8823-B926-A363D4AD10DA}"/>
                  </a:ext>
                </a:extLst>
              </p:cNvPr>
              <p:cNvGraphicFramePr>
                <a:graphicFrameLocks noChangeAspect="1"/>
              </p:cNvGraphicFramePr>
              <p:nvPr>
                <p:extLst>
                  <p:ext uri="{D42A27DB-BD31-4B8C-83A1-F6EECF244321}">
                    <p14:modId xmlns:p14="http://schemas.microsoft.com/office/powerpoint/2010/main" val="2588586773"/>
                  </p:ext>
                </p:extLst>
              </p:nvPr>
            </p:nvGraphicFramePr>
            <p:xfrm rot="793108">
              <a:off x="346274" y="664594"/>
              <a:ext cx="6036873" cy="7758379"/>
            </p:xfrm>
            <a:graphic>
              <a:graphicData uri="http://schemas.microsoft.com/office/drawing/2017/model3d">
                <am3d:model3d r:embed="rId3">
                  <am3d:spPr>
                    <a:xfrm rot="793108">
                      <a:off x="0" y="0"/>
                      <a:ext cx="6036873" cy="7758379"/>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3184063" ay="-1180192" az="-1447353"/>
                    <am3d:postTrans dx="0" dy="0" dz="0"/>
                  </am3d:trans>
                  <am3d:raster rName="Office3DRenderer" rVer="16.0.8326">
                    <am3d:blip r:embed="rId7"/>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80484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waving_side" descr="Walking astronaut">
                <a:extLst>
                  <a:ext uri="{FF2B5EF4-FFF2-40B4-BE49-F238E27FC236}">
                    <a16:creationId xmlns:a16="http://schemas.microsoft.com/office/drawing/2014/main" id="{4523E5E4-D98D-8823-B926-A363D4AD10DA}"/>
                  </a:ext>
                </a:extLst>
              </p:cNvPr>
              <p:cNvPicPr>
                <a:picLocks noGrp="1" noRot="1" noChangeAspect="1" noMove="1" noResize="1" noEditPoints="1" noAdjustHandles="1" noChangeArrowheads="1" noChangeShapeType="1" noCrop="1"/>
              </p:cNvPicPr>
              <p:nvPr/>
            </p:nvPicPr>
            <p:blipFill>
              <a:blip r:embed="rId7"/>
              <a:stretch>
                <a:fillRect/>
              </a:stretch>
            </p:blipFill>
            <p:spPr>
              <a:xfrm rot="793108">
                <a:off x="346274" y="664594"/>
                <a:ext cx="6036873" cy="7758379"/>
              </a:xfrm>
              <a:prstGeom prst="rect">
                <a:avLst/>
              </a:prstGeom>
            </p:spPr>
          </p:pic>
        </mc:Fallback>
      </mc:AlternateContent>
    </p:spTree>
    <p:extLst>
      <p:ext uri="{BB962C8B-B14F-4D97-AF65-F5344CB8AC3E}">
        <p14:creationId xmlns:p14="http://schemas.microsoft.com/office/powerpoint/2010/main" val="1130225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967" fill="hold"/>
                                        <p:tgtEl>
                                          <p:spTgt spid="8"/>
                                        </p:tgtEl>
                                        <p:attrNameLst>
                                          <p:attrName>embedded1</p:attrName>
                                        </p:attrNameLst>
                                      </p:cBhvr>
                                      <p:tavLst>
                                        <p:tav tm="0">
                                          <p:val>
                                            <p:fltVal val="0"/>
                                          </p:val>
                                        </p:tav>
                                        <p:tav tm="100000">
                                          <p:val>
                                            <p:fltVal val="1"/>
                                          </p:val>
                                        </p:tav>
                                      </p:tavLst>
                                    </p:anim>
                                  </p:childTnLst>
                                </p:cTn>
                              </p:par>
                              <p:par>
                                <p:cTn id="7" presetID="102" presetClass="emph" presetSubtype="1" repeatCount="indefinite" fill="hold" nodeType="withEffect">
                                  <p:stCondLst>
                                    <p:cond delay="0"/>
                                  </p:stCondLst>
                                  <p:childTnLst>
                                    <p:anim calcmode="lin" valueType="num">
                                      <p:cBhvr>
                                        <p:cTn id="8" dur="1967" fill="hold"/>
                                        <p:tgtEl>
                                          <p:spTgt spid="6"/>
                                        </p:tgtEl>
                                        <p:attrNameLst>
                                          <p:attrName>embedded3</p:attrName>
                                        </p:attrNameLst>
                                      </p:cBhvr>
                                      <p:tavLst>
                                        <p:tav tm="0">
                                          <p:val>
                                            <p:fltVal val="0"/>
                                          </p:val>
                                        </p:tav>
                                        <p:tav tm="100000">
                                          <p:val>
                                            <p:fltVal val="1"/>
                                          </p:val>
                                        </p:tav>
                                      </p:tavLst>
                                    </p:anim>
                                  </p:childTnLst>
                                </p:cTn>
                              </p:par>
                              <p:par>
                                <p:cTn id="9" presetID="103" presetClass="emph" presetSubtype="1" repeatCount="indefinite" fill="hold" nodeType="withEffect">
                                  <p:stCondLst>
                                    <p:cond delay="0"/>
                                  </p:stCondLst>
                                  <p:childTnLst>
                                    <p:anim calcmode="lin" valueType="num">
                                      <p:cBhvr>
                                        <p:cTn id="10" dur="4633" fill="hold"/>
                                        <p:tgtEl>
                                          <p:spTgt spid="84"/>
                                        </p:tgtEl>
                                        <p:attrNameLst>
                                          <p:attrName>embedded4</p:attrName>
                                        </p:attrNameLst>
                                      </p:cBhvr>
                                      <p:tavLst>
                                        <p:tav tm="0">
                                          <p:val>
                                            <p:fltVal val="0"/>
                                          </p:val>
                                        </p:tav>
                                        <p:tav tm="100000">
                                          <p:val>
                                            <p:fltVal val="1"/>
                                          </p:val>
                                        </p:tav>
                                      </p:tavLst>
                                    </p:anim>
                                  </p:childTnLst>
                                </p:cTn>
                              </p:par>
                              <p:par>
                                <p:cTn id="11" presetID="100" presetClass="emph" presetSubtype="1" repeatCount="indefinite" fill="hold" nodeType="withEffect">
                                  <p:stCondLst>
                                    <p:cond delay="0"/>
                                  </p:stCondLst>
                                  <p:childTnLst>
                                    <p:anim calcmode="lin" valueType="num">
                                      <p:cBhvr>
                                        <p:cTn id="12"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923325" y="-39338617"/>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144651" y="-13442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916412" y="-33473094"/>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132125" y="-6584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157177" y="273209"/>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5923325" y="-25885162"/>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5923326" y="-24276277"/>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928938" y="-22473200"/>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1601492" y="-19037679"/>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nvGraphicFramePr>
            <p:xfrm>
              <a:off x="-1788566" y="-42529108"/>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4"/>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4"/>
              <a:stretch>
                <a:fillRect/>
              </a:stretch>
            </p:blipFill>
            <p:spPr>
              <a:xfrm>
                <a:off x="-1788566" y="-42529108"/>
                <a:ext cx="7029187" cy="88720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nvGraphicFramePr>
            <p:xfrm rot="19493828">
              <a:off x="6426128" y="-34677171"/>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5"/>
              <a:stretch>
                <a:fillRect/>
              </a:stretch>
            </p:blipFill>
            <p:spPr>
              <a:xfrm rot="19493828">
                <a:off x="6426128" y="-34677171"/>
                <a:ext cx="5409885" cy="8808001"/>
              </a:xfrm>
              <a:prstGeom prst="rect">
                <a:avLst/>
              </a:prstGeom>
            </p:spPr>
          </p:pic>
        </mc:Fallback>
      </mc:AlternateContent>
      <p:sp>
        <p:nvSpPr>
          <p:cNvPr id="2" name="Rectangle 1" hidden="1">
            <a:extLst>
              <a:ext uri="{FF2B5EF4-FFF2-40B4-BE49-F238E27FC236}">
                <a16:creationId xmlns:a16="http://schemas.microsoft.com/office/drawing/2014/main" id="{02E04784-A22E-4B41-0C9A-327499F200AB}"/>
              </a:ext>
            </a:extLst>
          </p:cNvPr>
          <p:cNvSpPr/>
          <p:nvPr/>
        </p:nvSpPr>
        <p:spPr>
          <a:xfrm>
            <a:off x="0" y="-13716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hidden="1">
            <a:extLst>
              <a:ext uri="{FF2B5EF4-FFF2-40B4-BE49-F238E27FC236}">
                <a16:creationId xmlns:a16="http://schemas.microsoft.com/office/drawing/2014/main" id="{EE552CF4-F80B-68F8-E30C-16BEB3DCB606}"/>
              </a:ext>
            </a:extLst>
          </p:cNvPr>
          <p:cNvSpPr/>
          <p:nvPr/>
        </p:nvSpPr>
        <p:spPr>
          <a:xfrm>
            <a:off x="1" y="-6858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hidden="1">
            <a:extLst>
              <a:ext uri="{FF2B5EF4-FFF2-40B4-BE49-F238E27FC236}">
                <a16:creationId xmlns:a16="http://schemas.microsoft.com/office/drawing/2014/main" id="{BBC6AA0A-14C7-C379-0F52-0DCFAFD0DF6D}"/>
              </a:ext>
            </a:extLst>
          </p:cNvPr>
          <p:cNvSpPr/>
          <p:nvPr/>
        </p:nvSpPr>
        <p:spPr>
          <a:xfrm>
            <a:off x="0" y="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24A0D84-8595-3E0E-30E2-30D51D16C9FF}"/>
              </a:ext>
            </a:extLst>
          </p:cNvPr>
          <p:cNvSpPr txBox="1"/>
          <p:nvPr/>
        </p:nvSpPr>
        <p:spPr>
          <a:xfrm>
            <a:off x="5356630" y="-12070080"/>
            <a:ext cx="5551367"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Methods</a:t>
            </a:r>
          </a:p>
        </p:txBody>
      </p:sp>
      <p:sp>
        <p:nvSpPr>
          <p:cNvPr id="7" name="TextBox 6">
            <a:extLst>
              <a:ext uri="{FF2B5EF4-FFF2-40B4-BE49-F238E27FC236}">
                <a16:creationId xmlns:a16="http://schemas.microsoft.com/office/drawing/2014/main" id="{135B7327-779B-A521-0507-742D74D6EAE9}"/>
              </a:ext>
            </a:extLst>
          </p:cNvPr>
          <p:cNvSpPr txBox="1"/>
          <p:nvPr/>
        </p:nvSpPr>
        <p:spPr>
          <a:xfrm>
            <a:off x="971000" y="-5892463"/>
            <a:ext cx="4511040"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Summary</a:t>
            </a:r>
          </a:p>
        </p:txBody>
      </p:sp>
      <mc:AlternateContent xmlns:mc="http://schemas.openxmlformats.org/markup-compatibility/2006">
        <mc:Choice xmlns:am3d="http://schemas.microsoft.com/office/drawing/2017/model3d" Requires="am3d">
          <p:graphicFrame>
            <p:nvGraphicFramePr>
              <p:cNvPr id="8" name="!!side" descr="Walking astronaut">
                <a:extLst>
                  <a:ext uri="{FF2B5EF4-FFF2-40B4-BE49-F238E27FC236}">
                    <a16:creationId xmlns:a16="http://schemas.microsoft.com/office/drawing/2014/main" id="{78730EF0-D25D-F9C4-8537-FF4713639D5B}"/>
                  </a:ext>
                </a:extLst>
              </p:cNvPr>
              <p:cNvGraphicFramePr>
                <a:graphicFrameLocks noChangeAspect="1"/>
              </p:cNvGraphicFramePr>
              <p:nvPr/>
            </p:nvGraphicFramePr>
            <p:xfrm>
              <a:off x="6629967" y="-7458889"/>
              <a:ext cx="4307106" cy="7702482"/>
            </p:xfrm>
            <a:graphic>
              <a:graphicData uri="http://schemas.microsoft.com/office/drawing/2017/model3d">
                <am3d:model3d r:embed="rId3">
                  <am3d:spPr>
                    <a:xfrm>
                      <a:off x="0" y="0"/>
                      <a:ext cx="4307106" cy="7702482"/>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16200000" ay="18000000" az="54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ide" descr="Walking astronaut">
                <a:extLst>
                  <a:ext uri="{FF2B5EF4-FFF2-40B4-BE49-F238E27FC236}">
                    <a16:creationId xmlns:a16="http://schemas.microsoft.com/office/drawing/2014/main" id="{78730EF0-D25D-F9C4-8537-FF4713639D5B}"/>
                  </a:ext>
                </a:extLst>
              </p:cNvPr>
              <p:cNvPicPr>
                <a:picLocks noGrp="1" noRot="1" noChangeAspect="1" noMove="1" noResize="1" noEditPoints="1" noAdjustHandles="1" noChangeArrowheads="1" noChangeShapeType="1" noCrop="1"/>
              </p:cNvPicPr>
              <p:nvPr/>
            </p:nvPicPr>
            <p:blipFill>
              <a:blip r:embed="rId6"/>
              <a:stretch>
                <a:fillRect/>
              </a:stretch>
            </p:blipFill>
            <p:spPr>
              <a:xfrm>
                <a:off x="6629967" y="-7458889"/>
                <a:ext cx="4307106" cy="7702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waving_side" descr="Walking astronaut">
                <a:extLst>
                  <a:ext uri="{FF2B5EF4-FFF2-40B4-BE49-F238E27FC236}">
                    <a16:creationId xmlns:a16="http://schemas.microsoft.com/office/drawing/2014/main" id="{4523E5E4-D98D-8823-B926-A363D4AD10DA}"/>
                  </a:ext>
                </a:extLst>
              </p:cNvPr>
              <p:cNvGraphicFramePr>
                <a:graphicFrameLocks noChangeAspect="1"/>
              </p:cNvGraphicFramePr>
              <p:nvPr/>
            </p:nvGraphicFramePr>
            <p:xfrm rot="793108">
              <a:off x="-998566" y="-14511672"/>
              <a:ext cx="6073851" cy="8422699"/>
            </p:xfrm>
            <a:graphic>
              <a:graphicData uri="http://schemas.microsoft.com/office/drawing/2017/model3d">
                <am3d:model3d r:embed="rId3">
                  <am3d:spPr>
                    <a:xfrm rot="793108">
                      <a:off x="0" y="0"/>
                      <a:ext cx="6073851" cy="8422699"/>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2947790" ay="-2882383" az="-2440465"/>
                    <am3d:postTrans dx="0" dy="0" dz="0"/>
                  </am3d:trans>
                  <am3d:raster rName="Office3DRenderer" rVer="16.0.8326">
                    <am3d:blip r:embed="rId7"/>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waving_side" descr="Walking astronaut">
                <a:extLst>
                  <a:ext uri="{FF2B5EF4-FFF2-40B4-BE49-F238E27FC236}">
                    <a16:creationId xmlns:a16="http://schemas.microsoft.com/office/drawing/2014/main" id="{4523E5E4-D98D-8823-B926-A363D4AD10DA}"/>
                  </a:ext>
                </a:extLst>
              </p:cNvPr>
              <p:cNvPicPr>
                <a:picLocks noGrp="1" noRot="1" noChangeAspect="1" noMove="1" noResize="1" noEditPoints="1" noAdjustHandles="1" noChangeArrowheads="1" noChangeShapeType="1" noCrop="1"/>
              </p:cNvPicPr>
              <p:nvPr/>
            </p:nvPicPr>
            <p:blipFill>
              <a:blip r:embed="rId7"/>
              <a:stretch>
                <a:fillRect/>
              </a:stretch>
            </p:blipFill>
            <p:spPr>
              <a:xfrm rot="793108">
                <a:off x="-998566" y="-14511672"/>
                <a:ext cx="6073851" cy="8422699"/>
              </a:xfrm>
              <a:prstGeom prst="rect">
                <a:avLst/>
              </a:prstGeom>
            </p:spPr>
          </p:pic>
        </mc:Fallback>
      </mc:AlternateContent>
      <p:pic>
        <p:nvPicPr>
          <p:cNvPr id="11" name="Picture 10">
            <a:extLst>
              <a:ext uri="{FF2B5EF4-FFF2-40B4-BE49-F238E27FC236}">
                <a16:creationId xmlns:a16="http://schemas.microsoft.com/office/drawing/2014/main" id="{B07DF9F5-5DAE-E625-44B1-BC07468BE2F1}"/>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334963" y="2994309"/>
            <a:ext cx="1330959" cy="1330959"/>
          </a:xfrm>
          <a:prstGeom prst="ellipse">
            <a:avLst/>
          </a:prstGeom>
        </p:spPr>
      </p:pic>
      <p:pic>
        <p:nvPicPr>
          <p:cNvPr id="12" name="Picture 11">
            <a:extLst>
              <a:ext uri="{FF2B5EF4-FFF2-40B4-BE49-F238E27FC236}">
                <a16:creationId xmlns:a16="http://schemas.microsoft.com/office/drawing/2014/main" id="{9A04EE6A-E5C7-2301-4720-67C2D227A42C}"/>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1833838" y="730572"/>
            <a:ext cx="2052000" cy="2052000"/>
          </a:xfrm>
          <a:prstGeom prst="ellipse">
            <a:avLst/>
          </a:prstGeom>
        </p:spPr>
      </p:pic>
      <p:pic>
        <p:nvPicPr>
          <p:cNvPr id="13" name="Picture 12">
            <a:extLst>
              <a:ext uri="{FF2B5EF4-FFF2-40B4-BE49-F238E27FC236}">
                <a16:creationId xmlns:a16="http://schemas.microsoft.com/office/drawing/2014/main" id="{26A57589-7DFF-C6AB-8308-50D0237BF82D}"/>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8031881" y="740063"/>
            <a:ext cx="1332000" cy="1332000"/>
          </a:xfrm>
          <a:prstGeom prst="ellipse">
            <a:avLst/>
          </a:prstGeom>
        </p:spPr>
      </p:pic>
      <p:pic>
        <p:nvPicPr>
          <p:cNvPr id="17" name="Picture 16">
            <a:extLst>
              <a:ext uri="{FF2B5EF4-FFF2-40B4-BE49-F238E27FC236}">
                <a16:creationId xmlns:a16="http://schemas.microsoft.com/office/drawing/2014/main" id="{42B10902-1D87-7F50-C585-46F385AB793E}"/>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2979631" y="4532871"/>
            <a:ext cx="1330959" cy="1330959"/>
          </a:xfrm>
          <a:prstGeom prst="ellipse">
            <a:avLst/>
          </a:prstGeom>
        </p:spPr>
      </p:pic>
      <p:pic>
        <p:nvPicPr>
          <p:cNvPr id="21" name="Picture 20">
            <a:extLst>
              <a:ext uri="{FF2B5EF4-FFF2-40B4-BE49-F238E27FC236}">
                <a16:creationId xmlns:a16="http://schemas.microsoft.com/office/drawing/2014/main" id="{27EFA10B-44E1-3540-8A71-45133CDE09EF}"/>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8507370" y="3721990"/>
            <a:ext cx="2052000" cy="2052000"/>
          </a:xfrm>
          <a:prstGeom prst="ellipse">
            <a:avLst/>
          </a:prstGeom>
        </p:spPr>
      </p:pic>
      <p:pic>
        <p:nvPicPr>
          <p:cNvPr id="23" name="Picture 22">
            <a:extLst>
              <a:ext uri="{FF2B5EF4-FFF2-40B4-BE49-F238E27FC236}">
                <a16:creationId xmlns:a16="http://schemas.microsoft.com/office/drawing/2014/main" id="{723313A2-4DAF-0755-A9BE-59F2F9BFAEE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0511776" y="2772134"/>
            <a:ext cx="1330960" cy="1330960"/>
          </a:xfrm>
          <a:prstGeom prst="ellipse">
            <a:avLst/>
          </a:prstGeom>
        </p:spPr>
      </p:pic>
      <p:pic>
        <p:nvPicPr>
          <p:cNvPr id="25" name="Picture 24">
            <a:extLst>
              <a:ext uri="{FF2B5EF4-FFF2-40B4-BE49-F238E27FC236}">
                <a16:creationId xmlns:a16="http://schemas.microsoft.com/office/drawing/2014/main" id="{DF22D448-6B79-96BA-ACD0-7C93538FA61C}"/>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4771498" y="1813883"/>
            <a:ext cx="2878701" cy="2772000"/>
          </a:xfrm>
          <a:prstGeom prst="ellipse">
            <a:avLst/>
          </a:prstGeom>
        </p:spPr>
      </p:pic>
      <p:sp>
        <p:nvSpPr>
          <p:cNvPr id="27" name="TextBox 26">
            <a:extLst>
              <a:ext uri="{FF2B5EF4-FFF2-40B4-BE49-F238E27FC236}">
                <a16:creationId xmlns:a16="http://schemas.microsoft.com/office/drawing/2014/main" id="{DCDBB911-D1F7-49FC-06F7-2EF0F8E15B2D}"/>
              </a:ext>
            </a:extLst>
          </p:cNvPr>
          <p:cNvSpPr txBox="1"/>
          <p:nvPr/>
        </p:nvSpPr>
        <p:spPr>
          <a:xfrm>
            <a:off x="5172004" y="1094535"/>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29" name="TextBox 28">
            <a:extLst>
              <a:ext uri="{FF2B5EF4-FFF2-40B4-BE49-F238E27FC236}">
                <a16:creationId xmlns:a16="http://schemas.microsoft.com/office/drawing/2014/main" id="{62B4725D-F4E4-AFD3-E649-1077EE3BCFDC}"/>
              </a:ext>
            </a:extLst>
          </p:cNvPr>
          <p:cNvSpPr txBox="1"/>
          <p:nvPr/>
        </p:nvSpPr>
        <p:spPr>
          <a:xfrm>
            <a:off x="8195087" y="287881"/>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30" name="TextBox 29">
            <a:extLst>
              <a:ext uri="{FF2B5EF4-FFF2-40B4-BE49-F238E27FC236}">
                <a16:creationId xmlns:a16="http://schemas.microsoft.com/office/drawing/2014/main" id="{B934BADA-C355-1598-5EC1-3B9B32FCB90F}"/>
              </a:ext>
            </a:extLst>
          </p:cNvPr>
          <p:cNvSpPr txBox="1"/>
          <p:nvPr/>
        </p:nvSpPr>
        <p:spPr>
          <a:xfrm>
            <a:off x="1836448" y="122860"/>
            <a:ext cx="1955403" cy="584775"/>
          </a:xfrm>
          <a:prstGeom prst="rect">
            <a:avLst/>
          </a:prstGeom>
          <a:noFill/>
        </p:spPr>
        <p:txBody>
          <a:bodyPr wrap="square" rtlCol="0">
            <a:spAutoFit/>
          </a:bodyPr>
          <a:lstStyle/>
          <a:p>
            <a:r>
              <a:rPr lang="en-IN" sz="3200" dirty="0">
                <a:latin typeface="Blakecats Free" pitchFamily="2" charset="0"/>
              </a:rPr>
              <a:t>NAVIGATION BAR</a:t>
            </a:r>
          </a:p>
        </p:txBody>
      </p:sp>
      <p:sp>
        <p:nvSpPr>
          <p:cNvPr id="31" name="TextBox 30">
            <a:extLst>
              <a:ext uri="{FF2B5EF4-FFF2-40B4-BE49-F238E27FC236}">
                <a16:creationId xmlns:a16="http://schemas.microsoft.com/office/drawing/2014/main" id="{67DA53D7-4EBA-F838-690A-B17D31E94952}"/>
              </a:ext>
            </a:extLst>
          </p:cNvPr>
          <p:cNvSpPr txBox="1"/>
          <p:nvPr/>
        </p:nvSpPr>
        <p:spPr>
          <a:xfrm>
            <a:off x="10800388" y="2310469"/>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32" name="TextBox 31">
            <a:extLst>
              <a:ext uri="{FF2B5EF4-FFF2-40B4-BE49-F238E27FC236}">
                <a16:creationId xmlns:a16="http://schemas.microsoft.com/office/drawing/2014/main" id="{338ED876-983C-578C-325A-125453B71CC2}"/>
              </a:ext>
            </a:extLst>
          </p:cNvPr>
          <p:cNvSpPr txBox="1"/>
          <p:nvPr/>
        </p:nvSpPr>
        <p:spPr>
          <a:xfrm>
            <a:off x="750176" y="2451214"/>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33" name="TextBox 32">
            <a:extLst>
              <a:ext uri="{FF2B5EF4-FFF2-40B4-BE49-F238E27FC236}">
                <a16:creationId xmlns:a16="http://schemas.microsoft.com/office/drawing/2014/main" id="{E8D9BB3B-D9BE-78AE-C4BA-9062908E19D2}"/>
              </a:ext>
            </a:extLst>
          </p:cNvPr>
          <p:cNvSpPr txBox="1"/>
          <p:nvPr/>
        </p:nvSpPr>
        <p:spPr>
          <a:xfrm>
            <a:off x="2859838" y="4039103"/>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34" name="TextBox 33">
            <a:extLst>
              <a:ext uri="{FF2B5EF4-FFF2-40B4-BE49-F238E27FC236}">
                <a16:creationId xmlns:a16="http://schemas.microsoft.com/office/drawing/2014/main" id="{F1BD2A11-5E1E-FC7F-DC78-DF0714414126}"/>
              </a:ext>
            </a:extLst>
          </p:cNvPr>
          <p:cNvSpPr txBox="1"/>
          <p:nvPr/>
        </p:nvSpPr>
        <p:spPr>
          <a:xfrm>
            <a:off x="8875383" y="3195306"/>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35" name="TextBox 34">
            <a:extLst>
              <a:ext uri="{FF2B5EF4-FFF2-40B4-BE49-F238E27FC236}">
                <a16:creationId xmlns:a16="http://schemas.microsoft.com/office/drawing/2014/main" id="{4342A4CF-1ED8-BC30-D01E-3A9CD8B71E71}"/>
              </a:ext>
            </a:extLst>
          </p:cNvPr>
          <p:cNvSpPr txBox="1"/>
          <p:nvPr/>
        </p:nvSpPr>
        <p:spPr>
          <a:xfrm>
            <a:off x="334963" y="4585883"/>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37" name="TextBox 36">
            <a:extLst>
              <a:ext uri="{FF2B5EF4-FFF2-40B4-BE49-F238E27FC236}">
                <a16:creationId xmlns:a16="http://schemas.microsoft.com/office/drawing/2014/main" id="{645BDF8D-239E-0AF8-F260-44511228FFD2}"/>
              </a:ext>
            </a:extLst>
          </p:cNvPr>
          <p:cNvSpPr txBox="1"/>
          <p:nvPr/>
        </p:nvSpPr>
        <p:spPr>
          <a:xfrm>
            <a:off x="1996656" y="2868228"/>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39" name="TextBox 38">
            <a:extLst>
              <a:ext uri="{FF2B5EF4-FFF2-40B4-BE49-F238E27FC236}">
                <a16:creationId xmlns:a16="http://schemas.microsoft.com/office/drawing/2014/main" id="{FC5C0217-F838-1C85-68A4-487FCF080C44}"/>
              </a:ext>
            </a:extLst>
          </p:cNvPr>
          <p:cNvSpPr txBox="1"/>
          <p:nvPr/>
        </p:nvSpPr>
        <p:spPr>
          <a:xfrm>
            <a:off x="5172004" y="4944844"/>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40" name="TextBox 39">
            <a:extLst>
              <a:ext uri="{FF2B5EF4-FFF2-40B4-BE49-F238E27FC236}">
                <a16:creationId xmlns:a16="http://schemas.microsoft.com/office/drawing/2014/main" id="{384502F2-54E8-ED95-3613-932F710ABCC0}"/>
              </a:ext>
            </a:extLst>
          </p:cNvPr>
          <p:cNvSpPr txBox="1"/>
          <p:nvPr/>
        </p:nvSpPr>
        <p:spPr>
          <a:xfrm>
            <a:off x="8195109" y="2181904"/>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42" name="TextBox 41">
            <a:extLst>
              <a:ext uri="{FF2B5EF4-FFF2-40B4-BE49-F238E27FC236}">
                <a16:creationId xmlns:a16="http://schemas.microsoft.com/office/drawing/2014/main" id="{42C4196B-41F7-BB87-6327-3AFDDBD84BD3}"/>
              </a:ext>
            </a:extLst>
          </p:cNvPr>
          <p:cNvSpPr txBox="1"/>
          <p:nvPr/>
        </p:nvSpPr>
        <p:spPr>
          <a:xfrm>
            <a:off x="2859838" y="5974201"/>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44" name="TextBox 43">
            <a:extLst>
              <a:ext uri="{FF2B5EF4-FFF2-40B4-BE49-F238E27FC236}">
                <a16:creationId xmlns:a16="http://schemas.microsoft.com/office/drawing/2014/main" id="{3F0EDD58-9930-8767-A54B-AFCA024708F7}"/>
              </a:ext>
            </a:extLst>
          </p:cNvPr>
          <p:cNvSpPr txBox="1"/>
          <p:nvPr/>
        </p:nvSpPr>
        <p:spPr>
          <a:xfrm>
            <a:off x="8638319" y="5834014"/>
            <a:ext cx="2413818" cy="1169551"/>
          </a:xfrm>
          <a:prstGeom prst="rect">
            <a:avLst/>
          </a:prstGeom>
          <a:noFill/>
        </p:spPr>
        <p:txBody>
          <a:bodyPr wrap="square" rtlCol="0">
            <a:spAutoFit/>
          </a:bodyPr>
          <a:lstStyle/>
          <a:p>
            <a:r>
              <a:rPr lang="en-IN" sz="1400" b="0" i="0" dirty="0">
                <a:effectLst/>
                <a:latin typeface="Verdana" panose="020B0604030504040204" pitchFamily="34" charset="0"/>
              </a:rPr>
              <a:t>The contact section is the section that </a:t>
            </a:r>
            <a:r>
              <a:rPr lang="en-IN" sz="1400" b="1" i="0" dirty="0">
                <a:effectLst/>
                <a:latin typeface="Verdana" panose="020B0604030504040204" pitchFamily="34" charset="0"/>
              </a:rPr>
              <a:t>lets your visitor get in touch with you.</a:t>
            </a:r>
            <a:endParaRPr lang="en-IN" sz="1400" b="0" i="0" dirty="0">
              <a:effectLst/>
              <a:latin typeface="Verdana" panose="020B0604030504040204" pitchFamily="34" charset="0"/>
            </a:endParaRPr>
          </a:p>
          <a:p>
            <a:endParaRPr lang="en-IN" sz="1400" dirty="0"/>
          </a:p>
        </p:txBody>
      </p:sp>
      <p:sp>
        <p:nvSpPr>
          <p:cNvPr id="45" name="TextBox 44">
            <a:extLst>
              <a:ext uri="{FF2B5EF4-FFF2-40B4-BE49-F238E27FC236}">
                <a16:creationId xmlns:a16="http://schemas.microsoft.com/office/drawing/2014/main" id="{C6CC8D27-A3E2-26E7-6CB0-1452AF829900}"/>
              </a:ext>
            </a:extLst>
          </p:cNvPr>
          <p:cNvSpPr txBox="1"/>
          <p:nvPr/>
        </p:nvSpPr>
        <p:spPr>
          <a:xfrm>
            <a:off x="10700454" y="4135477"/>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49" name="Picture 48">
            <a:extLst>
              <a:ext uri="{FF2B5EF4-FFF2-40B4-BE49-F238E27FC236}">
                <a16:creationId xmlns:a16="http://schemas.microsoft.com/office/drawing/2014/main" id="{F2772AAA-1D9A-9C9D-5A30-47E2301172A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640105" y="2708143"/>
            <a:ext cx="1330960" cy="1330960"/>
          </a:xfrm>
          <a:prstGeom prst="ellipse">
            <a:avLst/>
          </a:prstGeom>
        </p:spPr>
      </p:pic>
      <p:sp>
        <p:nvSpPr>
          <p:cNvPr id="50" name="TextBox 49">
            <a:extLst>
              <a:ext uri="{FF2B5EF4-FFF2-40B4-BE49-F238E27FC236}">
                <a16:creationId xmlns:a16="http://schemas.microsoft.com/office/drawing/2014/main" id="{EC25764D-652A-DFCB-295E-1E1A3ECACCA9}"/>
              </a:ext>
            </a:extLst>
          </p:cNvPr>
          <p:cNvSpPr txBox="1"/>
          <p:nvPr/>
        </p:nvSpPr>
        <p:spPr>
          <a:xfrm>
            <a:off x="-1351493" y="2246478"/>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51" name="TextBox 50">
            <a:extLst>
              <a:ext uri="{FF2B5EF4-FFF2-40B4-BE49-F238E27FC236}">
                <a16:creationId xmlns:a16="http://schemas.microsoft.com/office/drawing/2014/main" id="{B89F2D31-9887-4909-53C0-2DDE9E58D6E3}"/>
              </a:ext>
            </a:extLst>
          </p:cNvPr>
          <p:cNvSpPr txBox="1"/>
          <p:nvPr/>
        </p:nvSpPr>
        <p:spPr>
          <a:xfrm>
            <a:off x="-1451427" y="4071486"/>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52" name="Picture 51">
            <a:extLst>
              <a:ext uri="{FF2B5EF4-FFF2-40B4-BE49-F238E27FC236}">
                <a16:creationId xmlns:a16="http://schemas.microsoft.com/office/drawing/2014/main" id="{992BEE46-261E-08FD-9F9D-DCA3E4AE26BC}"/>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12516183" y="2922270"/>
            <a:ext cx="1330959" cy="1330959"/>
          </a:xfrm>
          <a:prstGeom prst="ellipse">
            <a:avLst/>
          </a:prstGeom>
        </p:spPr>
      </p:pic>
      <p:sp>
        <p:nvSpPr>
          <p:cNvPr id="53" name="TextBox 52">
            <a:extLst>
              <a:ext uri="{FF2B5EF4-FFF2-40B4-BE49-F238E27FC236}">
                <a16:creationId xmlns:a16="http://schemas.microsoft.com/office/drawing/2014/main" id="{26ECCC0D-ADA7-911C-03BE-3C4C54EC781C}"/>
              </a:ext>
            </a:extLst>
          </p:cNvPr>
          <p:cNvSpPr txBox="1"/>
          <p:nvPr/>
        </p:nvSpPr>
        <p:spPr>
          <a:xfrm>
            <a:off x="12931396" y="2379175"/>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54" name="TextBox 53">
            <a:extLst>
              <a:ext uri="{FF2B5EF4-FFF2-40B4-BE49-F238E27FC236}">
                <a16:creationId xmlns:a16="http://schemas.microsoft.com/office/drawing/2014/main" id="{070E20E3-EAD0-E232-6903-D65229A4C85F}"/>
              </a:ext>
            </a:extLst>
          </p:cNvPr>
          <p:cNvSpPr txBox="1"/>
          <p:nvPr/>
        </p:nvSpPr>
        <p:spPr>
          <a:xfrm>
            <a:off x="12516183" y="4513844"/>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pic>
        <p:nvPicPr>
          <p:cNvPr id="55" name="Picture 54">
            <a:extLst>
              <a:ext uri="{FF2B5EF4-FFF2-40B4-BE49-F238E27FC236}">
                <a16:creationId xmlns:a16="http://schemas.microsoft.com/office/drawing/2014/main" id="{03FA9F11-8C13-B71B-CB35-AA212F21DC2A}"/>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143215" y="-4206079"/>
            <a:ext cx="1330959" cy="1330959"/>
          </a:xfrm>
          <a:prstGeom prst="ellipse">
            <a:avLst/>
          </a:prstGeom>
        </p:spPr>
      </p:pic>
      <p:pic>
        <p:nvPicPr>
          <p:cNvPr id="56" name="Picture 55">
            <a:extLst>
              <a:ext uri="{FF2B5EF4-FFF2-40B4-BE49-F238E27FC236}">
                <a16:creationId xmlns:a16="http://schemas.microsoft.com/office/drawing/2014/main" id="{012BA17F-8164-E84D-B204-C0EDDCA97D13}"/>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1642090" y="-6469816"/>
            <a:ext cx="2052000" cy="2052000"/>
          </a:xfrm>
          <a:prstGeom prst="ellipse">
            <a:avLst/>
          </a:prstGeom>
        </p:spPr>
      </p:pic>
      <p:pic>
        <p:nvPicPr>
          <p:cNvPr id="57" name="Picture 56">
            <a:extLst>
              <a:ext uri="{FF2B5EF4-FFF2-40B4-BE49-F238E27FC236}">
                <a16:creationId xmlns:a16="http://schemas.microsoft.com/office/drawing/2014/main" id="{84A463A5-18E4-BA22-D45F-D7AD83178AEC}"/>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7840133" y="-6460325"/>
            <a:ext cx="1332000" cy="1332000"/>
          </a:xfrm>
          <a:prstGeom prst="ellipse">
            <a:avLst/>
          </a:prstGeom>
        </p:spPr>
      </p:pic>
      <p:pic>
        <p:nvPicPr>
          <p:cNvPr id="58" name="Picture 57">
            <a:extLst>
              <a:ext uri="{FF2B5EF4-FFF2-40B4-BE49-F238E27FC236}">
                <a16:creationId xmlns:a16="http://schemas.microsoft.com/office/drawing/2014/main" id="{1ABAC526-5799-8D3C-CA25-E8A6650B9EE0}"/>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2787883" y="-2667517"/>
            <a:ext cx="1330959" cy="1330959"/>
          </a:xfrm>
          <a:prstGeom prst="ellipse">
            <a:avLst/>
          </a:prstGeom>
        </p:spPr>
      </p:pic>
      <p:pic>
        <p:nvPicPr>
          <p:cNvPr id="59" name="Picture 58">
            <a:extLst>
              <a:ext uri="{FF2B5EF4-FFF2-40B4-BE49-F238E27FC236}">
                <a16:creationId xmlns:a16="http://schemas.microsoft.com/office/drawing/2014/main" id="{BC424362-CA02-D60C-5D80-A4440BFA2CC6}"/>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8315622" y="-3478398"/>
            <a:ext cx="2052000" cy="2052000"/>
          </a:xfrm>
          <a:prstGeom prst="ellipse">
            <a:avLst/>
          </a:prstGeom>
        </p:spPr>
      </p:pic>
      <p:pic>
        <p:nvPicPr>
          <p:cNvPr id="60" name="Picture 59">
            <a:extLst>
              <a:ext uri="{FF2B5EF4-FFF2-40B4-BE49-F238E27FC236}">
                <a16:creationId xmlns:a16="http://schemas.microsoft.com/office/drawing/2014/main" id="{72F33F1B-D73D-8784-6727-DFC9C1802DFD}"/>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0320028" y="-4428254"/>
            <a:ext cx="1330960" cy="1330960"/>
          </a:xfrm>
          <a:prstGeom prst="ellipse">
            <a:avLst/>
          </a:prstGeom>
        </p:spPr>
      </p:pic>
      <p:pic>
        <p:nvPicPr>
          <p:cNvPr id="61" name="Picture 60">
            <a:extLst>
              <a:ext uri="{FF2B5EF4-FFF2-40B4-BE49-F238E27FC236}">
                <a16:creationId xmlns:a16="http://schemas.microsoft.com/office/drawing/2014/main" id="{5311D715-9BF6-BCE3-96A1-809C8AF343E6}"/>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4579750" y="-5386505"/>
            <a:ext cx="2878701" cy="2772000"/>
          </a:xfrm>
          <a:prstGeom prst="ellipse">
            <a:avLst/>
          </a:prstGeom>
        </p:spPr>
      </p:pic>
      <p:sp>
        <p:nvSpPr>
          <p:cNvPr id="62" name="TextBox 61">
            <a:extLst>
              <a:ext uri="{FF2B5EF4-FFF2-40B4-BE49-F238E27FC236}">
                <a16:creationId xmlns:a16="http://schemas.microsoft.com/office/drawing/2014/main" id="{9305C4DF-7419-89D5-63CC-439A176804E9}"/>
              </a:ext>
            </a:extLst>
          </p:cNvPr>
          <p:cNvSpPr txBox="1"/>
          <p:nvPr/>
        </p:nvSpPr>
        <p:spPr>
          <a:xfrm>
            <a:off x="4980256" y="-6105853"/>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63" name="TextBox 62">
            <a:extLst>
              <a:ext uri="{FF2B5EF4-FFF2-40B4-BE49-F238E27FC236}">
                <a16:creationId xmlns:a16="http://schemas.microsoft.com/office/drawing/2014/main" id="{49A73370-E5BB-593D-CF40-73D4DAED7A23}"/>
              </a:ext>
            </a:extLst>
          </p:cNvPr>
          <p:cNvSpPr txBox="1"/>
          <p:nvPr/>
        </p:nvSpPr>
        <p:spPr>
          <a:xfrm>
            <a:off x="8003339" y="-6912507"/>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64" name="TextBox 63">
            <a:extLst>
              <a:ext uri="{FF2B5EF4-FFF2-40B4-BE49-F238E27FC236}">
                <a16:creationId xmlns:a16="http://schemas.microsoft.com/office/drawing/2014/main" id="{AE487798-EF5B-C350-39F1-A78C46B52605}"/>
              </a:ext>
            </a:extLst>
          </p:cNvPr>
          <p:cNvSpPr txBox="1"/>
          <p:nvPr/>
        </p:nvSpPr>
        <p:spPr>
          <a:xfrm>
            <a:off x="10608640" y="-4889919"/>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65" name="TextBox 64">
            <a:extLst>
              <a:ext uri="{FF2B5EF4-FFF2-40B4-BE49-F238E27FC236}">
                <a16:creationId xmlns:a16="http://schemas.microsoft.com/office/drawing/2014/main" id="{415EC596-3B30-4E42-5835-20ECE7947CCE}"/>
              </a:ext>
            </a:extLst>
          </p:cNvPr>
          <p:cNvSpPr txBox="1"/>
          <p:nvPr/>
        </p:nvSpPr>
        <p:spPr>
          <a:xfrm>
            <a:off x="558428" y="-4749174"/>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66" name="TextBox 65">
            <a:extLst>
              <a:ext uri="{FF2B5EF4-FFF2-40B4-BE49-F238E27FC236}">
                <a16:creationId xmlns:a16="http://schemas.microsoft.com/office/drawing/2014/main" id="{CF1181E8-2D7C-C59A-FE7D-FC2F023F4FA3}"/>
              </a:ext>
            </a:extLst>
          </p:cNvPr>
          <p:cNvSpPr txBox="1"/>
          <p:nvPr/>
        </p:nvSpPr>
        <p:spPr>
          <a:xfrm>
            <a:off x="2668090" y="-3161285"/>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67" name="TextBox 66">
            <a:extLst>
              <a:ext uri="{FF2B5EF4-FFF2-40B4-BE49-F238E27FC236}">
                <a16:creationId xmlns:a16="http://schemas.microsoft.com/office/drawing/2014/main" id="{E9192817-7A2A-D42E-E918-7CC789CAFB97}"/>
              </a:ext>
            </a:extLst>
          </p:cNvPr>
          <p:cNvSpPr txBox="1"/>
          <p:nvPr/>
        </p:nvSpPr>
        <p:spPr>
          <a:xfrm>
            <a:off x="8683635" y="-4005082"/>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69" name="TextBox 68">
            <a:extLst>
              <a:ext uri="{FF2B5EF4-FFF2-40B4-BE49-F238E27FC236}">
                <a16:creationId xmlns:a16="http://schemas.microsoft.com/office/drawing/2014/main" id="{EEF7E183-D4DD-EBDC-E29C-5EBDDBF26DE8}"/>
              </a:ext>
            </a:extLst>
          </p:cNvPr>
          <p:cNvSpPr txBox="1"/>
          <p:nvPr/>
        </p:nvSpPr>
        <p:spPr>
          <a:xfrm>
            <a:off x="143215" y="-2614505"/>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70" name="TextBox 69">
            <a:extLst>
              <a:ext uri="{FF2B5EF4-FFF2-40B4-BE49-F238E27FC236}">
                <a16:creationId xmlns:a16="http://schemas.microsoft.com/office/drawing/2014/main" id="{64EA5226-B7BD-B6C1-F5C5-96740D581EDF}"/>
              </a:ext>
            </a:extLst>
          </p:cNvPr>
          <p:cNvSpPr txBox="1"/>
          <p:nvPr/>
        </p:nvSpPr>
        <p:spPr>
          <a:xfrm>
            <a:off x="1804908" y="-4332160"/>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71" name="TextBox 70">
            <a:extLst>
              <a:ext uri="{FF2B5EF4-FFF2-40B4-BE49-F238E27FC236}">
                <a16:creationId xmlns:a16="http://schemas.microsoft.com/office/drawing/2014/main" id="{0CA6D9B7-08C0-878C-2BBA-FF6B496A6300}"/>
              </a:ext>
            </a:extLst>
          </p:cNvPr>
          <p:cNvSpPr txBox="1"/>
          <p:nvPr/>
        </p:nvSpPr>
        <p:spPr>
          <a:xfrm>
            <a:off x="4980256" y="-2255544"/>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72" name="TextBox 71">
            <a:extLst>
              <a:ext uri="{FF2B5EF4-FFF2-40B4-BE49-F238E27FC236}">
                <a16:creationId xmlns:a16="http://schemas.microsoft.com/office/drawing/2014/main" id="{C4D04CB1-978E-D53F-4100-D1C3042FE67D}"/>
              </a:ext>
            </a:extLst>
          </p:cNvPr>
          <p:cNvSpPr txBox="1"/>
          <p:nvPr/>
        </p:nvSpPr>
        <p:spPr>
          <a:xfrm>
            <a:off x="8003361" y="-5018484"/>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74" name="TextBox 73">
            <a:extLst>
              <a:ext uri="{FF2B5EF4-FFF2-40B4-BE49-F238E27FC236}">
                <a16:creationId xmlns:a16="http://schemas.microsoft.com/office/drawing/2014/main" id="{A5817C21-79FB-3EF8-797F-9CB0FC7BEE3C}"/>
              </a:ext>
            </a:extLst>
          </p:cNvPr>
          <p:cNvSpPr txBox="1"/>
          <p:nvPr/>
        </p:nvSpPr>
        <p:spPr>
          <a:xfrm>
            <a:off x="2668090" y="-1226187"/>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80" name="TextBox 79">
            <a:extLst>
              <a:ext uri="{FF2B5EF4-FFF2-40B4-BE49-F238E27FC236}">
                <a16:creationId xmlns:a16="http://schemas.microsoft.com/office/drawing/2014/main" id="{CD055E7F-6490-A655-D044-4DB8EFD423A4}"/>
              </a:ext>
            </a:extLst>
          </p:cNvPr>
          <p:cNvSpPr txBox="1"/>
          <p:nvPr/>
        </p:nvSpPr>
        <p:spPr>
          <a:xfrm>
            <a:off x="10508706" y="-3064911"/>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spTree>
    <p:extLst>
      <p:ext uri="{BB962C8B-B14F-4D97-AF65-F5344CB8AC3E}">
        <p14:creationId xmlns:p14="http://schemas.microsoft.com/office/powerpoint/2010/main" val="19156735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967" fill="hold"/>
                                        <p:tgtEl>
                                          <p:spTgt spid="8"/>
                                        </p:tgtEl>
                                        <p:attrNameLst>
                                          <p:attrName>embedded1</p:attrName>
                                        </p:attrNameLst>
                                      </p:cBhvr>
                                      <p:tavLst>
                                        <p:tav tm="0">
                                          <p:val>
                                            <p:fltVal val="0"/>
                                          </p:val>
                                        </p:tav>
                                        <p:tav tm="100000">
                                          <p:val>
                                            <p:fltVal val="1"/>
                                          </p:val>
                                        </p:tav>
                                      </p:tavLst>
                                    </p:anim>
                                  </p:childTnLst>
                                </p:cTn>
                              </p:par>
                              <p:par>
                                <p:cTn id="7" presetID="102" presetClass="emph" presetSubtype="1" repeatCount="indefinite" fill="hold" nodeType="withEffect">
                                  <p:stCondLst>
                                    <p:cond delay="0"/>
                                  </p:stCondLst>
                                  <p:childTnLst>
                                    <p:anim calcmode="lin" valueType="num">
                                      <p:cBhvr>
                                        <p:cTn id="8" dur="1967" fill="hold"/>
                                        <p:tgtEl>
                                          <p:spTgt spid="6"/>
                                        </p:tgtEl>
                                        <p:attrNameLst>
                                          <p:attrName>embedded3</p:attrName>
                                        </p:attrNameLst>
                                      </p:cBhvr>
                                      <p:tavLst>
                                        <p:tav tm="0">
                                          <p:val>
                                            <p:fltVal val="0"/>
                                          </p:val>
                                        </p:tav>
                                        <p:tav tm="100000">
                                          <p:val>
                                            <p:fltVal val="1"/>
                                          </p:val>
                                        </p:tav>
                                      </p:tavLst>
                                    </p:anim>
                                  </p:childTnLst>
                                </p:cTn>
                              </p:par>
                              <p:par>
                                <p:cTn id="9" presetID="103" presetClass="emph" presetSubtype="1" repeatCount="indefinite" fill="hold" nodeType="withEffect">
                                  <p:stCondLst>
                                    <p:cond delay="0"/>
                                  </p:stCondLst>
                                  <p:childTnLst>
                                    <p:anim calcmode="lin" valueType="num">
                                      <p:cBhvr>
                                        <p:cTn id="10" dur="4633" fill="hold"/>
                                        <p:tgtEl>
                                          <p:spTgt spid="84"/>
                                        </p:tgtEl>
                                        <p:attrNameLst>
                                          <p:attrName>embedded4</p:attrName>
                                        </p:attrNameLst>
                                      </p:cBhvr>
                                      <p:tavLst>
                                        <p:tav tm="0">
                                          <p:val>
                                            <p:fltVal val="0"/>
                                          </p:val>
                                        </p:tav>
                                        <p:tav tm="100000">
                                          <p:val>
                                            <p:fltVal val="1"/>
                                          </p:val>
                                        </p:tav>
                                      </p:tavLst>
                                    </p:anim>
                                  </p:childTnLst>
                                </p:cTn>
                              </p:par>
                              <p:par>
                                <p:cTn id="11" presetID="100" presetClass="emph" presetSubtype="1" repeatCount="indefinite" fill="hold" nodeType="withEffect">
                                  <p:stCondLst>
                                    <p:cond delay="0"/>
                                  </p:stCondLst>
                                  <p:childTnLst>
                                    <p:anim calcmode="lin" valueType="num">
                                      <p:cBhvr>
                                        <p:cTn id="12"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923325" y="-39338617"/>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144651" y="-13442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916412" y="-33473094"/>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132125" y="-6584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157177" y="273209"/>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5923325" y="-25885162"/>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5923326" y="-24276277"/>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928938" y="-22473200"/>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1601492" y="-19037679"/>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nvGraphicFramePr>
            <p:xfrm>
              <a:off x="-1788566" y="-42529108"/>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4"/>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4"/>
              <a:stretch>
                <a:fillRect/>
              </a:stretch>
            </p:blipFill>
            <p:spPr>
              <a:xfrm>
                <a:off x="-1788566" y="-42529108"/>
                <a:ext cx="7029187" cy="88720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nvGraphicFramePr>
            <p:xfrm rot="19493828">
              <a:off x="6426128" y="-34677171"/>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5"/>
              <a:stretch>
                <a:fillRect/>
              </a:stretch>
            </p:blipFill>
            <p:spPr>
              <a:xfrm rot="19493828">
                <a:off x="6426128" y="-34677171"/>
                <a:ext cx="5409885" cy="8808001"/>
              </a:xfrm>
              <a:prstGeom prst="rect">
                <a:avLst/>
              </a:prstGeom>
            </p:spPr>
          </p:pic>
        </mc:Fallback>
      </mc:AlternateContent>
      <p:sp>
        <p:nvSpPr>
          <p:cNvPr id="2" name="Rectangle 1" hidden="1">
            <a:extLst>
              <a:ext uri="{FF2B5EF4-FFF2-40B4-BE49-F238E27FC236}">
                <a16:creationId xmlns:a16="http://schemas.microsoft.com/office/drawing/2014/main" id="{02E04784-A22E-4B41-0C9A-327499F200AB}"/>
              </a:ext>
            </a:extLst>
          </p:cNvPr>
          <p:cNvSpPr/>
          <p:nvPr/>
        </p:nvSpPr>
        <p:spPr>
          <a:xfrm>
            <a:off x="0" y="-13716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hidden="1">
            <a:extLst>
              <a:ext uri="{FF2B5EF4-FFF2-40B4-BE49-F238E27FC236}">
                <a16:creationId xmlns:a16="http://schemas.microsoft.com/office/drawing/2014/main" id="{EE552CF4-F80B-68F8-E30C-16BEB3DCB606}"/>
              </a:ext>
            </a:extLst>
          </p:cNvPr>
          <p:cNvSpPr/>
          <p:nvPr/>
        </p:nvSpPr>
        <p:spPr>
          <a:xfrm>
            <a:off x="1" y="-6858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hidden="1">
            <a:extLst>
              <a:ext uri="{FF2B5EF4-FFF2-40B4-BE49-F238E27FC236}">
                <a16:creationId xmlns:a16="http://schemas.microsoft.com/office/drawing/2014/main" id="{BBC6AA0A-14C7-C379-0F52-0DCFAFD0DF6D}"/>
              </a:ext>
            </a:extLst>
          </p:cNvPr>
          <p:cNvSpPr/>
          <p:nvPr/>
        </p:nvSpPr>
        <p:spPr>
          <a:xfrm>
            <a:off x="0" y="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24A0D84-8595-3E0E-30E2-30D51D16C9FF}"/>
              </a:ext>
            </a:extLst>
          </p:cNvPr>
          <p:cNvSpPr txBox="1"/>
          <p:nvPr/>
        </p:nvSpPr>
        <p:spPr>
          <a:xfrm>
            <a:off x="5356630" y="-12070080"/>
            <a:ext cx="5551367"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Methods</a:t>
            </a:r>
          </a:p>
        </p:txBody>
      </p:sp>
      <p:sp>
        <p:nvSpPr>
          <p:cNvPr id="7" name="TextBox 6">
            <a:extLst>
              <a:ext uri="{FF2B5EF4-FFF2-40B4-BE49-F238E27FC236}">
                <a16:creationId xmlns:a16="http://schemas.microsoft.com/office/drawing/2014/main" id="{135B7327-779B-A521-0507-742D74D6EAE9}"/>
              </a:ext>
            </a:extLst>
          </p:cNvPr>
          <p:cNvSpPr txBox="1"/>
          <p:nvPr/>
        </p:nvSpPr>
        <p:spPr>
          <a:xfrm>
            <a:off x="971000" y="-5892463"/>
            <a:ext cx="4511040"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Summary</a:t>
            </a:r>
          </a:p>
        </p:txBody>
      </p:sp>
      <mc:AlternateContent xmlns:mc="http://schemas.openxmlformats.org/markup-compatibility/2006">
        <mc:Choice xmlns:am3d="http://schemas.microsoft.com/office/drawing/2017/model3d" Requires="am3d">
          <p:graphicFrame>
            <p:nvGraphicFramePr>
              <p:cNvPr id="8" name="!!side" descr="Walking astronaut">
                <a:extLst>
                  <a:ext uri="{FF2B5EF4-FFF2-40B4-BE49-F238E27FC236}">
                    <a16:creationId xmlns:a16="http://schemas.microsoft.com/office/drawing/2014/main" id="{78730EF0-D25D-F9C4-8537-FF4713639D5B}"/>
                  </a:ext>
                </a:extLst>
              </p:cNvPr>
              <p:cNvGraphicFramePr>
                <a:graphicFrameLocks noChangeAspect="1"/>
              </p:cNvGraphicFramePr>
              <p:nvPr/>
            </p:nvGraphicFramePr>
            <p:xfrm>
              <a:off x="6629967" y="-7458889"/>
              <a:ext cx="4307106" cy="7702482"/>
            </p:xfrm>
            <a:graphic>
              <a:graphicData uri="http://schemas.microsoft.com/office/drawing/2017/model3d">
                <am3d:model3d r:embed="rId3">
                  <am3d:spPr>
                    <a:xfrm>
                      <a:off x="0" y="0"/>
                      <a:ext cx="4307106" cy="7702482"/>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16200000" ay="18000000" az="54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ide" descr="Walking astronaut">
                <a:extLst>
                  <a:ext uri="{FF2B5EF4-FFF2-40B4-BE49-F238E27FC236}">
                    <a16:creationId xmlns:a16="http://schemas.microsoft.com/office/drawing/2014/main" id="{78730EF0-D25D-F9C4-8537-FF4713639D5B}"/>
                  </a:ext>
                </a:extLst>
              </p:cNvPr>
              <p:cNvPicPr>
                <a:picLocks noGrp="1" noRot="1" noChangeAspect="1" noMove="1" noResize="1" noEditPoints="1" noAdjustHandles="1" noChangeArrowheads="1" noChangeShapeType="1" noCrop="1"/>
              </p:cNvPicPr>
              <p:nvPr/>
            </p:nvPicPr>
            <p:blipFill>
              <a:blip r:embed="rId6"/>
              <a:stretch>
                <a:fillRect/>
              </a:stretch>
            </p:blipFill>
            <p:spPr>
              <a:xfrm>
                <a:off x="6629967" y="-7458889"/>
                <a:ext cx="4307106" cy="7702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waving_side" descr="Walking astronaut">
                <a:extLst>
                  <a:ext uri="{FF2B5EF4-FFF2-40B4-BE49-F238E27FC236}">
                    <a16:creationId xmlns:a16="http://schemas.microsoft.com/office/drawing/2014/main" id="{4523E5E4-D98D-8823-B926-A363D4AD10DA}"/>
                  </a:ext>
                </a:extLst>
              </p:cNvPr>
              <p:cNvGraphicFramePr>
                <a:graphicFrameLocks noChangeAspect="1"/>
              </p:cNvGraphicFramePr>
              <p:nvPr/>
            </p:nvGraphicFramePr>
            <p:xfrm rot="793108">
              <a:off x="-998566" y="-14511672"/>
              <a:ext cx="6073851" cy="8422699"/>
            </p:xfrm>
            <a:graphic>
              <a:graphicData uri="http://schemas.microsoft.com/office/drawing/2017/model3d">
                <am3d:model3d r:embed="rId3">
                  <am3d:spPr>
                    <a:xfrm rot="793108">
                      <a:off x="0" y="0"/>
                      <a:ext cx="6073851" cy="8422699"/>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2947790" ay="-2882383" az="-2440465"/>
                    <am3d:postTrans dx="0" dy="0" dz="0"/>
                  </am3d:trans>
                  <am3d:raster rName="Office3DRenderer" rVer="16.0.8326">
                    <am3d:blip r:embed="rId7"/>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waving_side" descr="Walking astronaut">
                <a:extLst>
                  <a:ext uri="{FF2B5EF4-FFF2-40B4-BE49-F238E27FC236}">
                    <a16:creationId xmlns:a16="http://schemas.microsoft.com/office/drawing/2014/main" id="{4523E5E4-D98D-8823-B926-A363D4AD10DA}"/>
                  </a:ext>
                </a:extLst>
              </p:cNvPr>
              <p:cNvPicPr>
                <a:picLocks noGrp="1" noRot="1" noChangeAspect="1" noMove="1" noResize="1" noEditPoints="1" noAdjustHandles="1" noChangeArrowheads="1" noChangeShapeType="1" noCrop="1"/>
              </p:cNvPicPr>
              <p:nvPr/>
            </p:nvPicPr>
            <p:blipFill>
              <a:blip r:embed="rId7"/>
              <a:stretch>
                <a:fillRect/>
              </a:stretch>
            </p:blipFill>
            <p:spPr>
              <a:xfrm rot="793108">
                <a:off x="-998566" y="-14511672"/>
                <a:ext cx="6073851" cy="8422699"/>
              </a:xfrm>
              <a:prstGeom prst="rect">
                <a:avLst/>
              </a:prstGeom>
            </p:spPr>
          </p:pic>
        </mc:Fallback>
      </mc:AlternateContent>
      <p:pic>
        <p:nvPicPr>
          <p:cNvPr id="11" name="Picture 10">
            <a:extLst>
              <a:ext uri="{FF2B5EF4-FFF2-40B4-BE49-F238E27FC236}">
                <a16:creationId xmlns:a16="http://schemas.microsoft.com/office/drawing/2014/main" id="{B07DF9F5-5DAE-E625-44B1-BC07468BE2F1}"/>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1355660" y="2895735"/>
            <a:ext cx="1330959" cy="1330959"/>
          </a:xfrm>
          <a:prstGeom prst="ellipse">
            <a:avLst/>
          </a:prstGeom>
        </p:spPr>
      </p:pic>
      <p:pic>
        <p:nvPicPr>
          <p:cNvPr id="12" name="Picture 11">
            <a:extLst>
              <a:ext uri="{FF2B5EF4-FFF2-40B4-BE49-F238E27FC236}">
                <a16:creationId xmlns:a16="http://schemas.microsoft.com/office/drawing/2014/main" id="{9A04EE6A-E5C7-2301-4720-67C2D227A42C}"/>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143215" y="631998"/>
            <a:ext cx="2052000" cy="2052000"/>
          </a:xfrm>
          <a:prstGeom prst="ellipse">
            <a:avLst/>
          </a:prstGeom>
        </p:spPr>
      </p:pic>
      <p:pic>
        <p:nvPicPr>
          <p:cNvPr id="13" name="Picture 12">
            <a:extLst>
              <a:ext uri="{FF2B5EF4-FFF2-40B4-BE49-F238E27FC236}">
                <a16:creationId xmlns:a16="http://schemas.microsoft.com/office/drawing/2014/main" id="{26A57589-7DFF-C6AB-8308-50D0237BF82D}"/>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6341258" y="641489"/>
            <a:ext cx="1332000" cy="1332000"/>
          </a:xfrm>
          <a:prstGeom prst="ellipse">
            <a:avLst/>
          </a:prstGeom>
        </p:spPr>
      </p:pic>
      <p:pic>
        <p:nvPicPr>
          <p:cNvPr id="17" name="Picture 16">
            <a:extLst>
              <a:ext uri="{FF2B5EF4-FFF2-40B4-BE49-F238E27FC236}">
                <a16:creationId xmlns:a16="http://schemas.microsoft.com/office/drawing/2014/main" id="{42B10902-1D87-7F50-C585-46F385AB793E}"/>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1289008" y="4434297"/>
            <a:ext cx="1330959" cy="1330959"/>
          </a:xfrm>
          <a:prstGeom prst="ellipse">
            <a:avLst/>
          </a:prstGeom>
        </p:spPr>
      </p:pic>
      <p:pic>
        <p:nvPicPr>
          <p:cNvPr id="21" name="Picture 20">
            <a:extLst>
              <a:ext uri="{FF2B5EF4-FFF2-40B4-BE49-F238E27FC236}">
                <a16:creationId xmlns:a16="http://schemas.microsoft.com/office/drawing/2014/main" id="{27EFA10B-44E1-3540-8A71-45133CDE09EF}"/>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6816747" y="3623416"/>
            <a:ext cx="2052000" cy="2052000"/>
          </a:xfrm>
          <a:prstGeom prst="ellipse">
            <a:avLst/>
          </a:prstGeom>
        </p:spPr>
      </p:pic>
      <p:pic>
        <p:nvPicPr>
          <p:cNvPr id="23" name="Picture 22">
            <a:extLst>
              <a:ext uri="{FF2B5EF4-FFF2-40B4-BE49-F238E27FC236}">
                <a16:creationId xmlns:a16="http://schemas.microsoft.com/office/drawing/2014/main" id="{723313A2-4DAF-0755-A9BE-59F2F9BFAEE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8821153" y="2673560"/>
            <a:ext cx="1330960" cy="1330960"/>
          </a:xfrm>
          <a:prstGeom prst="ellipse">
            <a:avLst/>
          </a:prstGeom>
        </p:spPr>
      </p:pic>
      <p:pic>
        <p:nvPicPr>
          <p:cNvPr id="25" name="Picture 24">
            <a:extLst>
              <a:ext uri="{FF2B5EF4-FFF2-40B4-BE49-F238E27FC236}">
                <a16:creationId xmlns:a16="http://schemas.microsoft.com/office/drawing/2014/main" id="{DF22D448-6B79-96BA-ACD0-7C93538FA61C}"/>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3080875" y="1715309"/>
            <a:ext cx="2878701" cy="2772000"/>
          </a:xfrm>
          <a:prstGeom prst="ellipse">
            <a:avLst/>
          </a:prstGeom>
        </p:spPr>
      </p:pic>
      <p:sp>
        <p:nvSpPr>
          <p:cNvPr id="27" name="TextBox 26">
            <a:extLst>
              <a:ext uri="{FF2B5EF4-FFF2-40B4-BE49-F238E27FC236}">
                <a16:creationId xmlns:a16="http://schemas.microsoft.com/office/drawing/2014/main" id="{DCDBB911-D1F7-49FC-06F7-2EF0F8E15B2D}"/>
              </a:ext>
            </a:extLst>
          </p:cNvPr>
          <p:cNvSpPr txBox="1"/>
          <p:nvPr/>
        </p:nvSpPr>
        <p:spPr>
          <a:xfrm>
            <a:off x="3481381" y="995961"/>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29" name="TextBox 28">
            <a:extLst>
              <a:ext uri="{FF2B5EF4-FFF2-40B4-BE49-F238E27FC236}">
                <a16:creationId xmlns:a16="http://schemas.microsoft.com/office/drawing/2014/main" id="{62B4725D-F4E4-AFD3-E649-1077EE3BCFDC}"/>
              </a:ext>
            </a:extLst>
          </p:cNvPr>
          <p:cNvSpPr txBox="1"/>
          <p:nvPr/>
        </p:nvSpPr>
        <p:spPr>
          <a:xfrm>
            <a:off x="5933511" y="76235"/>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30" name="TextBox 29">
            <a:extLst>
              <a:ext uri="{FF2B5EF4-FFF2-40B4-BE49-F238E27FC236}">
                <a16:creationId xmlns:a16="http://schemas.microsoft.com/office/drawing/2014/main" id="{B934BADA-C355-1598-5EC1-3B9B32FCB90F}"/>
              </a:ext>
            </a:extLst>
          </p:cNvPr>
          <p:cNvSpPr txBox="1"/>
          <p:nvPr/>
        </p:nvSpPr>
        <p:spPr>
          <a:xfrm>
            <a:off x="145825" y="23221"/>
            <a:ext cx="1955403" cy="584775"/>
          </a:xfrm>
          <a:prstGeom prst="rect">
            <a:avLst/>
          </a:prstGeom>
          <a:noFill/>
        </p:spPr>
        <p:txBody>
          <a:bodyPr wrap="square" rtlCol="0">
            <a:spAutoFit/>
          </a:bodyPr>
          <a:lstStyle/>
          <a:p>
            <a:r>
              <a:rPr lang="en-IN" sz="3200" dirty="0">
                <a:latin typeface="Blakecats Free" pitchFamily="2" charset="0"/>
              </a:rPr>
              <a:t>NAVIGATION BAR</a:t>
            </a:r>
          </a:p>
        </p:txBody>
      </p:sp>
      <p:sp>
        <p:nvSpPr>
          <p:cNvPr id="31" name="TextBox 30">
            <a:extLst>
              <a:ext uri="{FF2B5EF4-FFF2-40B4-BE49-F238E27FC236}">
                <a16:creationId xmlns:a16="http://schemas.microsoft.com/office/drawing/2014/main" id="{67DA53D7-4EBA-F838-690A-B17D31E94952}"/>
              </a:ext>
            </a:extLst>
          </p:cNvPr>
          <p:cNvSpPr txBox="1"/>
          <p:nvPr/>
        </p:nvSpPr>
        <p:spPr>
          <a:xfrm>
            <a:off x="9109765" y="2211895"/>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32" name="TextBox 31">
            <a:extLst>
              <a:ext uri="{FF2B5EF4-FFF2-40B4-BE49-F238E27FC236}">
                <a16:creationId xmlns:a16="http://schemas.microsoft.com/office/drawing/2014/main" id="{338ED876-983C-578C-325A-125453B71CC2}"/>
              </a:ext>
            </a:extLst>
          </p:cNvPr>
          <p:cNvSpPr txBox="1"/>
          <p:nvPr/>
        </p:nvSpPr>
        <p:spPr>
          <a:xfrm>
            <a:off x="-940447" y="2352640"/>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33" name="TextBox 32">
            <a:extLst>
              <a:ext uri="{FF2B5EF4-FFF2-40B4-BE49-F238E27FC236}">
                <a16:creationId xmlns:a16="http://schemas.microsoft.com/office/drawing/2014/main" id="{E8D9BB3B-D9BE-78AE-C4BA-9062908E19D2}"/>
              </a:ext>
            </a:extLst>
          </p:cNvPr>
          <p:cNvSpPr txBox="1"/>
          <p:nvPr/>
        </p:nvSpPr>
        <p:spPr>
          <a:xfrm>
            <a:off x="1169215" y="3940529"/>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34" name="TextBox 33">
            <a:extLst>
              <a:ext uri="{FF2B5EF4-FFF2-40B4-BE49-F238E27FC236}">
                <a16:creationId xmlns:a16="http://schemas.microsoft.com/office/drawing/2014/main" id="{F1BD2A11-5E1E-FC7F-DC78-DF0714414126}"/>
              </a:ext>
            </a:extLst>
          </p:cNvPr>
          <p:cNvSpPr txBox="1"/>
          <p:nvPr/>
        </p:nvSpPr>
        <p:spPr>
          <a:xfrm>
            <a:off x="7184760" y="3096732"/>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35" name="TextBox 34">
            <a:extLst>
              <a:ext uri="{FF2B5EF4-FFF2-40B4-BE49-F238E27FC236}">
                <a16:creationId xmlns:a16="http://schemas.microsoft.com/office/drawing/2014/main" id="{4342A4CF-1ED8-BC30-D01E-3A9CD8B71E71}"/>
              </a:ext>
            </a:extLst>
          </p:cNvPr>
          <p:cNvSpPr txBox="1"/>
          <p:nvPr/>
        </p:nvSpPr>
        <p:spPr>
          <a:xfrm>
            <a:off x="-1355660" y="4487309"/>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37" name="TextBox 36">
            <a:extLst>
              <a:ext uri="{FF2B5EF4-FFF2-40B4-BE49-F238E27FC236}">
                <a16:creationId xmlns:a16="http://schemas.microsoft.com/office/drawing/2014/main" id="{645BDF8D-239E-0AF8-F260-44511228FFD2}"/>
              </a:ext>
            </a:extLst>
          </p:cNvPr>
          <p:cNvSpPr txBox="1"/>
          <p:nvPr/>
        </p:nvSpPr>
        <p:spPr>
          <a:xfrm>
            <a:off x="306033" y="2769654"/>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39" name="TextBox 38">
            <a:extLst>
              <a:ext uri="{FF2B5EF4-FFF2-40B4-BE49-F238E27FC236}">
                <a16:creationId xmlns:a16="http://schemas.microsoft.com/office/drawing/2014/main" id="{FC5C0217-F838-1C85-68A4-487FCF080C44}"/>
              </a:ext>
            </a:extLst>
          </p:cNvPr>
          <p:cNvSpPr txBox="1"/>
          <p:nvPr/>
        </p:nvSpPr>
        <p:spPr>
          <a:xfrm>
            <a:off x="3481381" y="4846270"/>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40" name="TextBox 39">
            <a:extLst>
              <a:ext uri="{FF2B5EF4-FFF2-40B4-BE49-F238E27FC236}">
                <a16:creationId xmlns:a16="http://schemas.microsoft.com/office/drawing/2014/main" id="{384502F2-54E8-ED95-3613-932F710ABCC0}"/>
              </a:ext>
            </a:extLst>
          </p:cNvPr>
          <p:cNvSpPr txBox="1"/>
          <p:nvPr/>
        </p:nvSpPr>
        <p:spPr>
          <a:xfrm>
            <a:off x="6504486" y="2083330"/>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42" name="TextBox 41">
            <a:extLst>
              <a:ext uri="{FF2B5EF4-FFF2-40B4-BE49-F238E27FC236}">
                <a16:creationId xmlns:a16="http://schemas.microsoft.com/office/drawing/2014/main" id="{42C4196B-41F7-BB87-6327-3AFDDBD84BD3}"/>
              </a:ext>
            </a:extLst>
          </p:cNvPr>
          <p:cNvSpPr txBox="1"/>
          <p:nvPr/>
        </p:nvSpPr>
        <p:spPr>
          <a:xfrm>
            <a:off x="1169215" y="5875627"/>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44" name="TextBox 43">
            <a:extLst>
              <a:ext uri="{FF2B5EF4-FFF2-40B4-BE49-F238E27FC236}">
                <a16:creationId xmlns:a16="http://schemas.microsoft.com/office/drawing/2014/main" id="{3F0EDD58-9930-8767-A54B-AFCA024708F7}"/>
              </a:ext>
            </a:extLst>
          </p:cNvPr>
          <p:cNvSpPr txBox="1"/>
          <p:nvPr/>
        </p:nvSpPr>
        <p:spPr>
          <a:xfrm>
            <a:off x="6947696" y="5735440"/>
            <a:ext cx="2413818" cy="1169551"/>
          </a:xfrm>
          <a:prstGeom prst="rect">
            <a:avLst/>
          </a:prstGeom>
          <a:noFill/>
        </p:spPr>
        <p:txBody>
          <a:bodyPr wrap="square" rtlCol="0">
            <a:spAutoFit/>
          </a:bodyPr>
          <a:lstStyle/>
          <a:p>
            <a:r>
              <a:rPr lang="en-IN" sz="1400" b="0" i="0" dirty="0">
                <a:effectLst/>
                <a:latin typeface="Verdana" panose="020B0604030504040204" pitchFamily="34" charset="0"/>
              </a:rPr>
              <a:t>The contact section is the section that </a:t>
            </a:r>
            <a:r>
              <a:rPr lang="en-IN" sz="1400" b="1" i="0" dirty="0">
                <a:effectLst/>
                <a:latin typeface="Verdana" panose="020B0604030504040204" pitchFamily="34" charset="0"/>
              </a:rPr>
              <a:t>lets your visitor get in touch with you.</a:t>
            </a:r>
            <a:endParaRPr lang="en-IN" sz="1400" b="0" i="0" dirty="0">
              <a:effectLst/>
              <a:latin typeface="Verdana" panose="020B0604030504040204" pitchFamily="34" charset="0"/>
            </a:endParaRPr>
          </a:p>
          <a:p>
            <a:endParaRPr lang="en-IN" sz="1400" dirty="0"/>
          </a:p>
        </p:txBody>
      </p:sp>
      <p:sp>
        <p:nvSpPr>
          <p:cNvPr id="45" name="TextBox 44">
            <a:extLst>
              <a:ext uri="{FF2B5EF4-FFF2-40B4-BE49-F238E27FC236}">
                <a16:creationId xmlns:a16="http://schemas.microsoft.com/office/drawing/2014/main" id="{C6CC8D27-A3E2-26E7-6CB0-1452AF829900}"/>
              </a:ext>
            </a:extLst>
          </p:cNvPr>
          <p:cNvSpPr txBox="1"/>
          <p:nvPr/>
        </p:nvSpPr>
        <p:spPr>
          <a:xfrm>
            <a:off x="9009831" y="4036903"/>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49" name="Picture 48">
            <a:extLst>
              <a:ext uri="{FF2B5EF4-FFF2-40B4-BE49-F238E27FC236}">
                <a16:creationId xmlns:a16="http://schemas.microsoft.com/office/drawing/2014/main" id="{F2772AAA-1D9A-9C9D-5A30-47E2301172A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3330728" y="2609569"/>
            <a:ext cx="1330960" cy="1330960"/>
          </a:xfrm>
          <a:prstGeom prst="ellipse">
            <a:avLst/>
          </a:prstGeom>
        </p:spPr>
      </p:pic>
      <p:sp>
        <p:nvSpPr>
          <p:cNvPr id="50" name="TextBox 49">
            <a:extLst>
              <a:ext uri="{FF2B5EF4-FFF2-40B4-BE49-F238E27FC236}">
                <a16:creationId xmlns:a16="http://schemas.microsoft.com/office/drawing/2014/main" id="{EC25764D-652A-DFCB-295E-1E1A3ECACCA9}"/>
              </a:ext>
            </a:extLst>
          </p:cNvPr>
          <p:cNvSpPr txBox="1"/>
          <p:nvPr/>
        </p:nvSpPr>
        <p:spPr>
          <a:xfrm>
            <a:off x="-3042116" y="2147904"/>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51" name="TextBox 50">
            <a:extLst>
              <a:ext uri="{FF2B5EF4-FFF2-40B4-BE49-F238E27FC236}">
                <a16:creationId xmlns:a16="http://schemas.microsoft.com/office/drawing/2014/main" id="{B89F2D31-9887-4909-53C0-2DDE9E58D6E3}"/>
              </a:ext>
            </a:extLst>
          </p:cNvPr>
          <p:cNvSpPr txBox="1"/>
          <p:nvPr/>
        </p:nvSpPr>
        <p:spPr>
          <a:xfrm>
            <a:off x="-3142050" y="3972912"/>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52" name="Picture 51">
            <a:extLst>
              <a:ext uri="{FF2B5EF4-FFF2-40B4-BE49-F238E27FC236}">
                <a16:creationId xmlns:a16="http://schemas.microsoft.com/office/drawing/2014/main" id="{992BEE46-261E-08FD-9F9D-DCA3E4AE26BC}"/>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10681599" y="2895735"/>
            <a:ext cx="1330959" cy="1330959"/>
          </a:xfrm>
          <a:prstGeom prst="ellipse">
            <a:avLst/>
          </a:prstGeom>
        </p:spPr>
      </p:pic>
      <p:sp>
        <p:nvSpPr>
          <p:cNvPr id="53" name="TextBox 52">
            <a:extLst>
              <a:ext uri="{FF2B5EF4-FFF2-40B4-BE49-F238E27FC236}">
                <a16:creationId xmlns:a16="http://schemas.microsoft.com/office/drawing/2014/main" id="{26ECCC0D-ADA7-911C-03BE-3C4C54EC781C}"/>
              </a:ext>
            </a:extLst>
          </p:cNvPr>
          <p:cNvSpPr txBox="1"/>
          <p:nvPr/>
        </p:nvSpPr>
        <p:spPr>
          <a:xfrm>
            <a:off x="10937073" y="2186877"/>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54" name="TextBox 53">
            <a:extLst>
              <a:ext uri="{FF2B5EF4-FFF2-40B4-BE49-F238E27FC236}">
                <a16:creationId xmlns:a16="http://schemas.microsoft.com/office/drawing/2014/main" id="{070E20E3-EAD0-E232-6903-D65229A4C85F}"/>
              </a:ext>
            </a:extLst>
          </p:cNvPr>
          <p:cNvSpPr txBox="1"/>
          <p:nvPr/>
        </p:nvSpPr>
        <p:spPr>
          <a:xfrm>
            <a:off x="10681599" y="4485595"/>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pic>
        <p:nvPicPr>
          <p:cNvPr id="55" name="Picture 54">
            <a:extLst>
              <a:ext uri="{FF2B5EF4-FFF2-40B4-BE49-F238E27FC236}">
                <a16:creationId xmlns:a16="http://schemas.microsoft.com/office/drawing/2014/main" id="{03FA9F11-8C13-B71B-CB35-AA212F21DC2A}"/>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143215" y="-4206079"/>
            <a:ext cx="1330959" cy="1330959"/>
          </a:xfrm>
          <a:prstGeom prst="ellipse">
            <a:avLst/>
          </a:prstGeom>
        </p:spPr>
      </p:pic>
      <p:pic>
        <p:nvPicPr>
          <p:cNvPr id="56" name="Picture 55">
            <a:extLst>
              <a:ext uri="{FF2B5EF4-FFF2-40B4-BE49-F238E27FC236}">
                <a16:creationId xmlns:a16="http://schemas.microsoft.com/office/drawing/2014/main" id="{012BA17F-8164-E84D-B204-C0EDDCA97D13}"/>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1642090" y="-6469816"/>
            <a:ext cx="2052000" cy="2052000"/>
          </a:xfrm>
          <a:prstGeom prst="ellipse">
            <a:avLst/>
          </a:prstGeom>
        </p:spPr>
      </p:pic>
      <p:pic>
        <p:nvPicPr>
          <p:cNvPr id="57" name="Picture 56">
            <a:extLst>
              <a:ext uri="{FF2B5EF4-FFF2-40B4-BE49-F238E27FC236}">
                <a16:creationId xmlns:a16="http://schemas.microsoft.com/office/drawing/2014/main" id="{84A463A5-18E4-BA22-D45F-D7AD83178AEC}"/>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7840133" y="-6460325"/>
            <a:ext cx="1332000" cy="1332000"/>
          </a:xfrm>
          <a:prstGeom prst="ellipse">
            <a:avLst/>
          </a:prstGeom>
        </p:spPr>
      </p:pic>
      <p:pic>
        <p:nvPicPr>
          <p:cNvPr id="58" name="Picture 57">
            <a:extLst>
              <a:ext uri="{FF2B5EF4-FFF2-40B4-BE49-F238E27FC236}">
                <a16:creationId xmlns:a16="http://schemas.microsoft.com/office/drawing/2014/main" id="{1ABAC526-5799-8D3C-CA25-E8A6650B9EE0}"/>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2787883" y="-2667517"/>
            <a:ext cx="1330959" cy="1330959"/>
          </a:xfrm>
          <a:prstGeom prst="ellipse">
            <a:avLst/>
          </a:prstGeom>
        </p:spPr>
      </p:pic>
      <p:pic>
        <p:nvPicPr>
          <p:cNvPr id="59" name="Picture 58">
            <a:extLst>
              <a:ext uri="{FF2B5EF4-FFF2-40B4-BE49-F238E27FC236}">
                <a16:creationId xmlns:a16="http://schemas.microsoft.com/office/drawing/2014/main" id="{BC424362-CA02-D60C-5D80-A4440BFA2CC6}"/>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8315622" y="-3478398"/>
            <a:ext cx="2052000" cy="2052000"/>
          </a:xfrm>
          <a:prstGeom prst="ellipse">
            <a:avLst/>
          </a:prstGeom>
        </p:spPr>
      </p:pic>
      <p:pic>
        <p:nvPicPr>
          <p:cNvPr id="60" name="Picture 59">
            <a:extLst>
              <a:ext uri="{FF2B5EF4-FFF2-40B4-BE49-F238E27FC236}">
                <a16:creationId xmlns:a16="http://schemas.microsoft.com/office/drawing/2014/main" id="{72F33F1B-D73D-8784-6727-DFC9C1802DFD}"/>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0320028" y="-4428254"/>
            <a:ext cx="1330960" cy="1330960"/>
          </a:xfrm>
          <a:prstGeom prst="ellipse">
            <a:avLst/>
          </a:prstGeom>
        </p:spPr>
      </p:pic>
      <p:pic>
        <p:nvPicPr>
          <p:cNvPr id="61" name="Picture 60">
            <a:extLst>
              <a:ext uri="{FF2B5EF4-FFF2-40B4-BE49-F238E27FC236}">
                <a16:creationId xmlns:a16="http://schemas.microsoft.com/office/drawing/2014/main" id="{5311D715-9BF6-BCE3-96A1-809C8AF343E6}"/>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4579750" y="-5386505"/>
            <a:ext cx="2878701" cy="2772000"/>
          </a:xfrm>
          <a:prstGeom prst="ellipse">
            <a:avLst/>
          </a:prstGeom>
        </p:spPr>
      </p:pic>
      <p:sp>
        <p:nvSpPr>
          <p:cNvPr id="62" name="TextBox 61">
            <a:extLst>
              <a:ext uri="{FF2B5EF4-FFF2-40B4-BE49-F238E27FC236}">
                <a16:creationId xmlns:a16="http://schemas.microsoft.com/office/drawing/2014/main" id="{9305C4DF-7419-89D5-63CC-439A176804E9}"/>
              </a:ext>
            </a:extLst>
          </p:cNvPr>
          <p:cNvSpPr txBox="1"/>
          <p:nvPr/>
        </p:nvSpPr>
        <p:spPr>
          <a:xfrm>
            <a:off x="4980256" y="-6105853"/>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63" name="TextBox 62">
            <a:extLst>
              <a:ext uri="{FF2B5EF4-FFF2-40B4-BE49-F238E27FC236}">
                <a16:creationId xmlns:a16="http://schemas.microsoft.com/office/drawing/2014/main" id="{49A73370-E5BB-593D-CF40-73D4DAED7A23}"/>
              </a:ext>
            </a:extLst>
          </p:cNvPr>
          <p:cNvSpPr txBox="1"/>
          <p:nvPr/>
        </p:nvSpPr>
        <p:spPr>
          <a:xfrm>
            <a:off x="8003339" y="-6912507"/>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64" name="TextBox 63">
            <a:extLst>
              <a:ext uri="{FF2B5EF4-FFF2-40B4-BE49-F238E27FC236}">
                <a16:creationId xmlns:a16="http://schemas.microsoft.com/office/drawing/2014/main" id="{AE487798-EF5B-C350-39F1-A78C46B52605}"/>
              </a:ext>
            </a:extLst>
          </p:cNvPr>
          <p:cNvSpPr txBox="1"/>
          <p:nvPr/>
        </p:nvSpPr>
        <p:spPr>
          <a:xfrm>
            <a:off x="10608640" y="-4889919"/>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65" name="TextBox 64">
            <a:extLst>
              <a:ext uri="{FF2B5EF4-FFF2-40B4-BE49-F238E27FC236}">
                <a16:creationId xmlns:a16="http://schemas.microsoft.com/office/drawing/2014/main" id="{415EC596-3B30-4E42-5835-20ECE7947CCE}"/>
              </a:ext>
            </a:extLst>
          </p:cNvPr>
          <p:cNvSpPr txBox="1"/>
          <p:nvPr/>
        </p:nvSpPr>
        <p:spPr>
          <a:xfrm>
            <a:off x="558428" y="-4749174"/>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66" name="TextBox 65">
            <a:extLst>
              <a:ext uri="{FF2B5EF4-FFF2-40B4-BE49-F238E27FC236}">
                <a16:creationId xmlns:a16="http://schemas.microsoft.com/office/drawing/2014/main" id="{CF1181E8-2D7C-C59A-FE7D-FC2F023F4FA3}"/>
              </a:ext>
            </a:extLst>
          </p:cNvPr>
          <p:cNvSpPr txBox="1"/>
          <p:nvPr/>
        </p:nvSpPr>
        <p:spPr>
          <a:xfrm>
            <a:off x="2668090" y="-3161285"/>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67" name="TextBox 66">
            <a:extLst>
              <a:ext uri="{FF2B5EF4-FFF2-40B4-BE49-F238E27FC236}">
                <a16:creationId xmlns:a16="http://schemas.microsoft.com/office/drawing/2014/main" id="{E9192817-7A2A-D42E-E918-7CC789CAFB97}"/>
              </a:ext>
            </a:extLst>
          </p:cNvPr>
          <p:cNvSpPr txBox="1"/>
          <p:nvPr/>
        </p:nvSpPr>
        <p:spPr>
          <a:xfrm>
            <a:off x="8683635" y="-4005082"/>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69" name="TextBox 68">
            <a:extLst>
              <a:ext uri="{FF2B5EF4-FFF2-40B4-BE49-F238E27FC236}">
                <a16:creationId xmlns:a16="http://schemas.microsoft.com/office/drawing/2014/main" id="{EEF7E183-D4DD-EBDC-E29C-5EBDDBF26DE8}"/>
              </a:ext>
            </a:extLst>
          </p:cNvPr>
          <p:cNvSpPr txBox="1"/>
          <p:nvPr/>
        </p:nvSpPr>
        <p:spPr>
          <a:xfrm>
            <a:off x="143215" y="-2614505"/>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70" name="TextBox 69">
            <a:extLst>
              <a:ext uri="{FF2B5EF4-FFF2-40B4-BE49-F238E27FC236}">
                <a16:creationId xmlns:a16="http://schemas.microsoft.com/office/drawing/2014/main" id="{64EA5226-B7BD-B6C1-F5C5-96740D581EDF}"/>
              </a:ext>
            </a:extLst>
          </p:cNvPr>
          <p:cNvSpPr txBox="1"/>
          <p:nvPr/>
        </p:nvSpPr>
        <p:spPr>
          <a:xfrm>
            <a:off x="1804908" y="-4332160"/>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71" name="TextBox 70">
            <a:extLst>
              <a:ext uri="{FF2B5EF4-FFF2-40B4-BE49-F238E27FC236}">
                <a16:creationId xmlns:a16="http://schemas.microsoft.com/office/drawing/2014/main" id="{0CA6D9B7-08C0-878C-2BBA-FF6B496A6300}"/>
              </a:ext>
            </a:extLst>
          </p:cNvPr>
          <p:cNvSpPr txBox="1"/>
          <p:nvPr/>
        </p:nvSpPr>
        <p:spPr>
          <a:xfrm>
            <a:off x="4980256" y="-2255544"/>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72" name="TextBox 71">
            <a:extLst>
              <a:ext uri="{FF2B5EF4-FFF2-40B4-BE49-F238E27FC236}">
                <a16:creationId xmlns:a16="http://schemas.microsoft.com/office/drawing/2014/main" id="{C4D04CB1-978E-D53F-4100-D1C3042FE67D}"/>
              </a:ext>
            </a:extLst>
          </p:cNvPr>
          <p:cNvSpPr txBox="1"/>
          <p:nvPr/>
        </p:nvSpPr>
        <p:spPr>
          <a:xfrm>
            <a:off x="8003361" y="-5018484"/>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74" name="TextBox 73">
            <a:extLst>
              <a:ext uri="{FF2B5EF4-FFF2-40B4-BE49-F238E27FC236}">
                <a16:creationId xmlns:a16="http://schemas.microsoft.com/office/drawing/2014/main" id="{A5817C21-79FB-3EF8-797F-9CB0FC7BEE3C}"/>
              </a:ext>
            </a:extLst>
          </p:cNvPr>
          <p:cNvSpPr txBox="1"/>
          <p:nvPr/>
        </p:nvSpPr>
        <p:spPr>
          <a:xfrm>
            <a:off x="2668090" y="-1226187"/>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80" name="TextBox 79">
            <a:extLst>
              <a:ext uri="{FF2B5EF4-FFF2-40B4-BE49-F238E27FC236}">
                <a16:creationId xmlns:a16="http://schemas.microsoft.com/office/drawing/2014/main" id="{CD055E7F-6490-A655-D044-4DB8EFD423A4}"/>
              </a:ext>
            </a:extLst>
          </p:cNvPr>
          <p:cNvSpPr txBox="1"/>
          <p:nvPr/>
        </p:nvSpPr>
        <p:spPr>
          <a:xfrm>
            <a:off x="10508706" y="-3064911"/>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spTree>
    <p:extLst>
      <p:ext uri="{BB962C8B-B14F-4D97-AF65-F5344CB8AC3E}">
        <p14:creationId xmlns:p14="http://schemas.microsoft.com/office/powerpoint/2010/main" val="37819142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967" fill="hold"/>
                                        <p:tgtEl>
                                          <p:spTgt spid="8"/>
                                        </p:tgtEl>
                                        <p:attrNameLst>
                                          <p:attrName>embedded1</p:attrName>
                                        </p:attrNameLst>
                                      </p:cBhvr>
                                      <p:tavLst>
                                        <p:tav tm="0">
                                          <p:val>
                                            <p:fltVal val="0"/>
                                          </p:val>
                                        </p:tav>
                                        <p:tav tm="100000">
                                          <p:val>
                                            <p:fltVal val="1"/>
                                          </p:val>
                                        </p:tav>
                                      </p:tavLst>
                                    </p:anim>
                                  </p:childTnLst>
                                </p:cTn>
                              </p:par>
                              <p:par>
                                <p:cTn id="7" presetID="102" presetClass="emph" presetSubtype="1" repeatCount="indefinite" fill="hold" nodeType="withEffect">
                                  <p:stCondLst>
                                    <p:cond delay="0"/>
                                  </p:stCondLst>
                                  <p:childTnLst>
                                    <p:anim calcmode="lin" valueType="num">
                                      <p:cBhvr>
                                        <p:cTn id="8" dur="1967" fill="hold"/>
                                        <p:tgtEl>
                                          <p:spTgt spid="6"/>
                                        </p:tgtEl>
                                        <p:attrNameLst>
                                          <p:attrName>embedded3</p:attrName>
                                        </p:attrNameLst>
                                      </p:cBhvr>
                                      <p:tavLst>
                                        <p:tav tm="0">
                                          <p:val>
                                            <p:fltVal val="0"/>
                                          </p:val>
                                        </p:tav>
                                        <p:tav tm="100000">
                                          <p:val>
                                            <p:fltVal val="1"/>
                                          </p:val>
                                        </p:tav>
                                      </p:tavLst>
                                    </p:anim>
                                  </p:childTnLst>
                                </p:cTn>
                              </p:par>
                              <p:par>
                                <p:cTn id="9" presetID="103" presetClass="emph" presetSubtype="1" repeatCount="indefinite" fill="hold" nodeType="withEffect">
                                  <p:stCondLst>
                                    <p:cond delay="0"/>
                                  </p:stCondLst>
                                  <p:childTnLst>
                                    <p:anim calcmode="lin" valueType="num">
                                      <p:cBhvr>
                                        <p:cTn id="10" dur="4633" fill="hold"/>
                                        <p:tgtEl>
                                          <p:spTgt spid="84"/>
                                        </p:tgtEl>
                                        <p:attrNameLst>
                                          <p:attrName>embedded4</p:attrName>
                                        </p:attrNameLst>
                                      </p:cBhvr>
                                      <p:tavLst>
                                        <p:tav tm="0">
                                          <p:val>
                                            <p:fltVal val="0"/>
                                          </p:val>
                                        </p:tav>
                                        <p:tav tm="100000">
                                          <p:val>
                                            <p:fltVal val="1"/>
                                          </p:val>
                                        </p:tav>
                                      </p:tavLst>
                                    </p:anim>
                                  </p:childTnLst>
                                </p:cTn>
                              </p:par>
                              <p:par>
                                <p:cTn id="11" presetID="100" presetClass="emph" presetSubtype="1" repeatCount="indefinite" fill="hold" nodeType="withEffect">
                                  <p:stCondLst>
                                    <p:cond delay="0"/>
                                  </p:stCondLst>
                                  <p:childTnLst>
                                    <p:anim calcmode="lin" valueType="num">
                                      <p:cBhvr>
                                        <p:cTn id="12"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923325" y="-39338617"/>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144651" y="-13442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916412" y="-33473094"/>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132125" y="-6584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157177" y="273209"/>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5923325" y="-25885162"/>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5923326" y="-24276277"/>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928938" y="-22473200"/>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1601492" y="-19037679"/>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nvGraphicFramePr>
            <p:xfrm>
              <a:off x="-1788566" y="-42529108"/>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4"/>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4"/>
              <a:stretch>
                <a:fillRect/>
              </a:stretch>
            </p:blipFill>
            <p:spPr>
              <a:xfrm>
                <a:off x="-1788566" y="-42529108"/>
                <a:ext cx="7029187" cy="88720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nvGraphicFramePr>
            <p:xfrm rot="19493828">
              <a:off x="6426128" y="-34677171"/>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5"/>
              <a:stretch>
                <a:fillRect/>
              </a:stretch>
            </p:blipFill>
            <p:spPr>
              <a:xfrm rot="19493828">
                <a:off x="6426128" y="-34677171"/>
                <a:ext cx="5409885" cy="8808001"/>
              </a:xfrm>
              <a:prstGeom prst="rect">
                <a:avLst/>
              </a:prstGeom>
            </p:spPr>
          </p:pic>
        </mc:Fallback>
      </mc:AlternateContent>
      <p:sp>
        <p:nvSpPr>
          <p:cNvPr id="2" name="Rectangle 1" hidden="1">
            <a:extLst>
              <a:ext uri="{FF2B5EF4-FFF2-40B4-BE49-F238E27FC236}">
                <a16:creationId xmlns:a16="http://schemas.microsoft.com/office/drawing/2014/main" id="{02E04784-A22E-4B41-0C9A-327499F200AB}"/>
              </a:ext>
            </a:extLst>
          </p:cNvPr>
          <p:cNvSpPr/>
          <p:nvPr/>
        </p:nvSpPr>
        <p:spPr>
          <a:xfrm>
            <a:off x="0" y="-13716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hidden="1">
            <a:extLst>
              <a:ext uri="{FF2B5EF4-FFF2-40B4-BE49-F238E27FC236}">
                <a16:creationId xmlns:a16="http://schemas.microsoft.com/office/drawing/2014/main" id="{EE552CF4-F80B-68F8-E30C-16BEB3DCB606}"/>
              </a:ext>
            </a:extLst>
          </p:cNvPr>
          <p:cNvSpPr/>
          <p:nvPr/>
        </p:nvSpPr>
        <p:spPr>
          <a:xfrm>
            <a:off x="1" y="-6858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hidden="1">
            <a:extLst>
              <a:ext uri="{FF2B5EF4-FFF2-40B4-BE49-F238E27FC236}">
                <a16:creationId xmlns:a16="http://schemas.microsoft.com/office/drawing/2014/main" id="{BBC6AA0A-14C7-C379-0F52-0DCFAFD0DF6D}"/>
              </a:ext>
            </a:extLst>
          </p:cNvPr>
          <p:cNvSpPr/>
          <p:nvPr/>
        </p:nvSpPr>
        <p:spPr>
          <a:xfrm>
            <a:off x="0" y="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24A0D84-8595-3E0E-30E2-30D51D16C9FF}"/>
              </a:ext>
            </a:extLst>
          </p:cNvPr>
          <p:cNvSpPr txBox="1"/>
          <p:nvPr/>
        </p:nvSpPr>
        <p:spPr>
          <a:xfrm>
            <a:off x="5356630" y="-12070080"/>
            <a:ext cx="5551367"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Methods</a:t>
            </a:r>
          </a:p>
        </p:txBody>
      </p:sp>
      <p:sp>
        <p:nvSpPr>
          <p:cNvPr id="7" name="TextBox 6">
            <a:extLst>
              <a:ext uri="{FF2B5EF4-FFF2-40B4-BE49-F238E27FC236}">
                <a16:creationId xmlns:a16="http://schemas.microsoft.com/office/drawing/2014/main" id="{135B7327-779B-A521-0507-742D74D6EAE9}"/>
              </a:ext>
            </a:extLst>
          </p:cNvPr>
          <p:cNvSpPr txBox="1"/>
          <p:nvPr/>
        </p:nvSpPr>
        <p:spPr>
          <a:xfrm>
            <a:off x="971000" y="-5892463"/>
            <a:ext cx="4511040"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Summary</a:t>
            </a:r>
          </a:p>
        </p:txBody>
      </p:sp>
      <mc:AlternateContent xmlns:mc="http://schemas.openxmlformats.org/markup-compatibility/2006">
        <mc:Choice xmlns:am3d="http://schemas.microsoft.com/office/drawing/2017/model3d" Requires="am3d">
          <p:graphicFrame>
            <p:nvGraphicFramePr>
              <p:cNvPr id="8" name="!!side" descr="Walking astronaut">
                <a:extLst>
                  <a:ext uri="{FF2B5EF4-FFF2-40B4-BE49-F238E27FC236}">
                    <a16:creationId xmlns:a16="http://schemas.microsoft.com/office/drawing/2014/main" id="{78730EF0-D25D-F9C4-8537-FF4713639D5B}"/>
                  </a:ext>
                </a:extLst>
              </p:cNvPr>
              <p:cNvGraphicFramePr>
                <a:graphicFrameLocks noChangeAspect="1"/>
              </p:cNvGraphicFramePr>
              <p:nvPr/>
            </p:nvGraphicFramePr>
            <p:xfrm>
              <a:off x="6629967" y="-7458889"/>
              <a:ext cx="4307106" cy="7702482"/>
            </p:xfrm>
            <a:graphic>
              <a:graphicData uri="http://schemas.microsoft.com/office/drawing/2017/model3d">
                <am3d:model3d r:embed="rId3">
                  <am3d:spPr>
                    <a:xfrm>
                      <a:off x="0" y="0"/>
                      <a:ext cx="4307106" cy="7702482"/>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16200000" ay="18000000" az="54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ide" descr="Walking astronaut">
                <a:extLst>
                  <a:ext uri="{FF2B5EF4-FFF2-40B4-BE49-F238E27FC236}">
                    <a16:creationId xmlns:a16="http://schemas.microsoft.com/office/drawing/2014/main" id="{78730EF0-D25D-F9C4-8537-FF4713639D5B}"/>
                  </a:ext>
                </a:extLst>
              </p:cNvPr>
              <p:cNvPicPr>
                <a:picLocks noGrp="1" noRot="1" noChangeAspect="1" noMove="1" noResize="1" noEditPoints="1" noAdjustHandles="1" noChangeArrowheads="1" noChangeShapeType="1" noCrop="1"/>
              </p:cNvPicPr>
              <p:nvPr/>
            </p:nvPicPr>
            <p:blipFill>
              <a:blip r:embed="rId6"/>
              <a:stretch>
                <a:fillRect/>
              </a:stretch>
            </p:blipFill>
            <p:spPr>
              <a:xfrm>
                <a:off x="6629967" y="-7458889"/>
                <a:ext cx="4307106" cy="7702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waving_side" descr="Walking astronaut">
                <a:extLst>
                  <a:ext uri="{FF2B5EF4-FFF2-40B4-BE49-F238E27FC236}">
                    <a16:creationId xmlns:a16="http://schemas.microsoft.com/office/drawing/2014/main" id="{4523E5E4-D98D-8823-B926-A363D4AD10DA}"/>
                  </a:ext>
                </a:extLst>
              </p:cNvPr>
              <p:cNvGraphicFramePr>
                <a:graphicFrameLocks noChangeAspect="1"/>
              </p:cNvGraphicFramePr>
              <p:nvPr/>
            </p:nvGraphicFramePr>
            <p:xfrm rot="793108">
              <a:off x="-998566" y="-14511672"/>
              <a:ext cx="6073851" cy="8422699"/>
            </p:xfrm>
            <a:graphic>
              <a:graphicData uri="http://schemas.microsoft.com/office/drawing/2017/model3d">
                <am3d:model3d r:embed="rId3">
                  <am3d:spPr>
                    <a:xfrm rot="793108">
                      <a:off x="0" y="0"/>
                      <a:ext cx="6073851" cy="8422699"/>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2947790" ay="-2882383" az="-2440465"/>
                    <am3d:postTrans dx="0" dy="0" dz="0"/>
                  </am3d:trans>
                  <am3d:raster rName="Office3DRenderer" rVer="16.0.8326">
                    <am3d:blip r:embed="rId7"/>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waving_side" descr="Walking astronaut">
                <a:extLst>
                  <a:ext uri="{FF2B5EF4-FFF2-40B4-BE49-F238E27FC236}">
                    <a16:creationId xmlns:a16="http://schemas.microsoft.com/office/drawing/2014/main" id="{4523E5E4-D98D-8823-B926-A363D4AD10DA}"/>
                  </a:ext>
                </a:extLst>
              </p:cNvPr>
              <p:cNvPicPr>
                <a:picLocks noGrp="1" noRot="1" noChangeAspect="1" noMove="1" noResize="1" noEditPoints="1" noAdjustHandles="1" noChangeArrowheads="1" noChangeShapeType="1" noCrop="1"/>
              </p:cNvPicPr>
              <p:nvPr/>
            </p:nvPicPr>
            <p:blipFill>
              <a:blip r:embed="rId7"/>
              <a:stretch>
                <a:fillRect/>
              </a:stretch>
            </p:blipFill>
            <p:spPr>
              <a:xfrm rot="793108">
                <a:off x="-998566" y="-14511672"/>
                <a:ext cx="6073851" cy="8422699"/>
              </a:xfrm>
              <a:prstGeom prst="rect">
                <a:avLst/>
              </a:prstGeom>
            </p:spPr>
          </p:pic>
        </mc:Fallback>
      </mc:AlternateContent>
      <p:pic>
        <p:nvPicPr>
          <p:cNvPr id="11" name="Picture 10">
            <a:extLst>
              <a:ext uri="{FF2B5EF4-FFF2-40B4-BE49-F238E27FC236}">
                <a16:creationId xmlns:a16="http://schemas.microsoft.com/office/drawing/2014/main" id="{B07DF9F5-5DAE-E625-44B1-BC07468BE2F1}"/>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4405966" y="2765830"/>
            <a:ext cx="1330959" cy="1330959"/>
          </a:xfrm>
          <a:prstGeom prst="ellipse">
            <a:avLst/>
          </a:prstGeom>
        </p:spPr>
      </p:pic>
      <p:pic>
        <p:nvPicPr>
          <p:cNvPr id="12" name="Picture 11">
            <a:extLst>
              <a:ext uri="{FF2B5EF4-FFF2-40B4-BE49-F238E27FC236}">
                <a16:creationId xmlns:a16="http://schemas.microsoft.com/office/drawing/2014/main" id="{9A04EE6A-E5C7-2301-4720-67C2D227A42C}"/>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2907091" y="502093"/>
            <a:ext cx="2052000" cy="2052000"/>
          </a:xfrm>
          <a:prstGeom prst="ellipse">
            <a:avLst/>
          </a:prstGeom>
        </p:spPr>
      </p:pic>
      <p:pic>
        <p:nvPicPr>
          <p:cNvPr id="13" name="Picture 12">
            <a:extLst>
              <a:ext uri="{FF2B5EF4-FFF2-40B4-BE49-F238E27FC236}">
                <a16:creationId xmlns:a16="http://schemas.microsoft.com/office/drawing/2014/main" id="{26A57589-7DFF-C6AB-8308-50D0237BF82D}"/>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3290952" y="511584"/>
            <a:ext cx="1332000" cy="1332000"/>
          </a:xfrm>
          <a:prstGeom prst="ellipse">
            <a:avLst/>
          </a:prstGeom>
        </p:spPr>
      </p:pic>
      <p:pic>
        <p:nvPicPr>
          <p:cNvPr id="17" name="Picture 16">
            <a:extLst>
              <a:ext uri="{FF2B5EF4-FFF2-40B4-BE49-F238E27FC236}">
                <a16:creationId xmlns:a16="http://schemas.microsoft.com/office/drawing/2014/main" id="{42B10902-1D87-7F50-C585-46F385AB793E}"/>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1761298" y="4304392"/>
            <a:ext cx="1330959" cy="1330959"/>
          </a:xfrm>
          <a:prstGeom prst="ellipse">
            <a:avLst/>
          </a:prstGeom>
        </p:spPr>
      </p:pic>
      <p:pic>
        <p:nvPicPr>
          <p:cNvPr id="21" name="Picture 20">
            <a:extLst>
              <a:ext uri="{FF2B5EF4-FFF2-40B4-BE49-F238E27FC236}">
                <a16:creationId xmlns:a16="http://schemas.microsoft.com/office/drawing/2014/main" id="{27EFA10B-44E1-3540-8A71-45133CDE09EF}"/>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3766441" y="3493511"/>
            <a:ext cx="2052000" cy="2052000"/>
          </a:xfrm>
          <a:prstGeom prst="ellipse">
            <a:avLst/>
          </a:prstGeom>
        </p:spPr>
      </p:pic>
      <p:pic>
        <p:nvPicPr>
          <p:cNvPr id="23" name="Picture 22">
            <a:extLst>
              <a:ext uri="{FF2B5EF4-FFF2-40B4-BE49-F238E27FC236}">
                <a16:creationId xmlns:a16="http://schemas.microsoft.com/office/drawing/2014/main" id="{723313A2-4DAF-0755-A9BE-59F2F9BFAEE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5770847" y="2543655"/>
            <a:ext cx="1330960" cy="1330960"/>
          </a:xfrm>
          <a:prstGeom prst="ellipse">
            <a:avLst/>
          </a:prstGeom>
        </p:spPr>
      </p:pic>
      <p:pic>
        <p:nvPicPr>
          <p:cNvPr id="25" name="Picture 24">
            <a:extLst>
              <a:ext uri="{FF2B5EF4-FFF2-40B4-BE49-F238E27FC236}">
                <a16:creationId xmlns:a16="http://schemas.microsoft.com/office/drawing/2014/main" id="{DF22D448-6B79-96BA-ACD0-7C93538FA61C}"/>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30569" y="1585404"/>
            <a:ext cx="2878701" cy="2772000"/>
          </a:xfrm>
          <a:prstGeom prst="ellipse">
            <a:avLst/>
          </a:prstGeom>
        </p:spPr>
      </p:pic>
      <p:sp>
        <p:nvSpPr>
          <p:cNvPr id="27" name="TextBox 26">
            <a:extLst>
              <a:ext uri="{FF2B5EF4-FFF2-40B4-BE49-F238E27FC236}">
                <a16:creationId xmlns:a16="http://schemas.microsoft.com/office/drawing/2014/main" id="{DCDBB911-D1F7-49FC-06F7-2EF0F8E15B2D}"/>
              </a:ext>
            </a:extLst>
          </p:cNvPr>
          <p:cNvSpPr txBox="1"/>
          <p:nvPr/>
        </p:nvSpPr>
        <p:spPr>
          <a:xfrm>
            <a:off x="431075" y="866056"/>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29" name="TextBox 28">
            <a:extLst>
              <a:ext uri="{FF2B5EF4-FFF2-40B4-BE49-F238E27FC236}">
                <a16:creationId xmlns:a16="http://schemas.microsoft.com/office/drawing/2014/main" id="{62B4725D-F4E4-AFD3-E649-1077EE3BCFDC}"/>
              </a:ext>
            </a:extLst>
          </p:cNvPr>
          <p:cNvSpPr txBox="1"/>
          <p:nvPr/>
        </p:nvSpPr>
        <p:spPr>
          <a:xfrm>
            <a:off x="2883205" y="-53670"/>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30" name="TextBox 29">
            <a:extLst>
              <a:ext uri="{FF2B5EF4-FFF2-40B4-BE49-F238E27FC236}">
                <a16:creationId xmlns:a16="http://schemas.microsoft.com/office/drawing/2014/main" id="{B934BADA-C355-1598-5EC1-3B9B32FCB90F}"/>
              </a:ext>
            </a:extLst>
          </p:cNvPr>
          <p:cNvSpPr txBox="1"/>
          <p:nvPr/>
        </p:nvSpPr>
        <p:spPr>
          <a:xfrm>
            <a:off x="-2990602" y="-213404"/>
            <a:ext cx="1955403" cy="584775"/>
          </a:xfrm>
          <a:prstGeom prst="rect">
            <a:avLst/>
          </a:prstGeom>
          <a:noFill/>
        </p:spPr>
        <p:txBody>
          <a:bodyPr wrap="square" rtlCol="0">
            <a:spAutoFit/>
          </a:bodyPr>
          <a:lstStyle/>
          <a:p>
            <a:r>
              <a:rPr lang="en-IN" sz="3200" dirty="0">
                <a:latin typeface="Blakecats Free" pitchFamily="2" charset="0"/>
              </a:rPr>
              <a:t>NAVIGATION BAR</a:t>
            </a:r>
          </a:p>
        </p:txBody>
      </p:sp>
      <p:sp>
        <p:nvSpPr>
          <p:cNvPr id="31" name="TextBox 30">
            <a:extLst>
              <a:ext uri="{FF2B5EF4-FFF2-40B4-BE49-F238E27FC236}">
                <a16:creationId xmlns:a16="http://schemas.microsoft.com/office/drawing/2014/main" id="{67DA53D7-4EBA-F838-690A-B17D31E94952}"/>
              </a:ext>
            </a:extLst>
          </p:cNvPr>
          <p:cNvSpPr txBox="1"/>
          <p:nvPr/>
        </p:nvSpPr>
        <p:spPr>
          <a:xfrm>
            <a:off x="6059459" y="2081990"/>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32" name="TextBox 31">
            <a:extLst>
              <a:ext uri="{FF2B5EF4-FFF2-40B4-BE49-F238E27FC236}">
                <a16:creationId xmlns:a16="http://schemas.microsoft.com/office/drawing/2014/main" id="{338ED876-983C-578C-325A-125453B71CC2}"/>
              </a:ext>
            </a:extLst>
          </p:cNvPr>
          <p:cNvSpPr txBox="1"/>
          <p:nvPr/>
        </p:nvSpPr>
        <p:spPr>
          <a:xfrm>
            <a:off x="-3990753" y="2222735"/>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33" name="TextBox 32">
            <a:extLst>
              <a:ext uri="{FF2B5EF4-FFF2-40B4-BE49-F238E27FC236}">
                <a16:creationId xmlns:a16="http://schemas.microsoft.com/office/drawing/2014/main" id="{E8D9BB3B-D9BE-78AE-C4BA-9062908E19D2}"/>
              </a:ext>
            </a:extLst>
          </p:cNvPr>
          <p:cNvSpPr txBox="1"/>
          <p:nvPr/>
        </p:nvSpPr>
        <p:spPr>
          <a:xfrm>
            <a:off x="-1881091" y="3810624"/>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34" name="TextBox 33">
            <a:extLst>
              <a:ext uri="{FF2B5EF4-FFF2-40B4-BE49-F238E27FC236}">
                <a16:creationId xmlns:a16="http://schemas.microsoft.com/office/drawing/2014/main" id="{F1BD2A11-5E1E-FC7F-DC78-DF0714414126}"/>
              </a:ext>
            </a:extLst>
          </p:cNvPr>
          <p:cNvSpPr txBox="1"/>
          <p:nvPr/>
        </p:nvSpPr>
        <p:spPr>
          <a:xfrm>
            <a:off x="4134454" y="2966827"/>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35" name="TextBox 34">
            <a:extLst>
              <a:ext uri="{FF2B5EF4-FFF2-40B4-BE49-F238E27FC236}">
                <a16:creationId xmlns:a16="http://schemas.microsoft.com/office/drawing/2014/main" id="{4342A4CF-1ED8-BC30-D01E-3A9CD8B71E71}"/>
              </a:ext>
            </a:extLst>
          </p:cNvPr>
          <p:cNvSpPr txBox="1"/>
          <p:nvPr/>
        </p:nvSpPr>
        <p:spPr>
          <a:xfrm>
            <a:off x="-4405966" y="4357404"/>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37" name="TextBox 36">
            <a:extLst>
              <a:ext uri="{FF2B5EF4-FFF2-40B4-BE49-F238E27FC236}">
                <a16:creationId xmlns:a16="http://schemas.microsoft.com/office/drawing/2014/main" id="{645BDF8D-239E-0AF8-F260-44511228FFD2}"/>
              </a:ext>
            </a:extLst>
          </p:cNvPr>
          <p:cNvSpPr txBox="1"/>
          <p:nvPr/>
        </p:nvSpPr>
        <p:spPr>
          <a:xfrm>
            <a:off x="-2744273" y="2639749"/>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39" name="TextBox 38">
            <a:extLst>
              <a:ext uri="{FF2B5EF4-FFF2-40B4-BE49-F238E27FC236}">
                <a16:creationId xmlns:a16="http://schemas.microsoft.com/office/drawing/2014/main" id="{FC5C0217-F838-1C85-68A4-487FCF080C44}"/>
              </a:ext>
            </a:extLst>
          </p:cNvPr>
          <p:cNvSpPr txBox="1"/>
          <p:nvPr/>
        </p:nvSpPr>
        <p:spPr>
          <a:xfrm>
            <a:off x="431075" y="4716365"/>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40" name="TextBox 39">
            <a:extLst>
              <a:ext uri="{FF2B5EF4-FFF2-40B4-BE49-F238E27FC236}">
                <a16:creationId xmlns:a16="http://schemas.microsoft.com/office/drawing/2014/main" id="{384502F2-54E8-ED95-3613-932F710ABCC0}"/>
              </a:ext>
            </a:extLst>
          </p:cNvPr>
          <p:cNvSpPr txBox="1"/>
          <p:nvPr/>
        </p:nvSpPr>
        <p:spPr>
          <a:xfrm>
            <a:off x="3454180" y="1953425"/>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42" name="TextBox 41">
            <a:extLst>
              <a:ext uri="{FF2B5EF4-FFF2-40B4-BE49-F238E27FC236}">
                <a16:creationId xmlns:a16="http://schemas.microsoft.com/office/drawing/2014/main" id="{42C4196B-41F7-BB87-6327-3AFDDBD84BD3}"/>
              </a:ext>
            </a:extLst>
          </p:cNvPr>
          <p:cNvSpPr txBox="1"/>
          <p:nvPr/>
        </p:nvSpPr>
        <p:spPr>
          <a:xfrm>
            <a:off x="-1881091" y="5745722"/>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44" name="TextBox 43">
            <a:extLst>
              <a:ext uri="{FF2B5EF4-FFF2-40B4-BE49-F238E27FC236}">
                <a16:creationId xmlns:a16="http://schemas.microsoft.com/office/drawing/2014/main" id="{3F0EDD58-9930-8767-A54B-AFCA024708F7}"/>
              </a:ext>
            </a:extLst>
          </p:cNvPr>
          <p:cNvSpPr txBox="1"/>
          <p:nvPr/>
        </p:nvSpPr>
        <p:spPr>
          <a:xfrm>
            <a:off x="3897390" y="5605535"/>
            <a:ext cx="2413818" cy="1169551"/>
          </a:xfrm>
          <a:prstGeom prst="rect">
            <a:avLst/>
          </a:prstGeom>
          <a:noFill/>
        </p:spPr>
        <p:txBody>
          <a:bodyPr wrap="square" rtlCol="0">
            <a:spAutoFit/>
          </a:bodyPr>
          <a:lstStyle/>
          <a:p>
            <a:r>
              <a:rPr lang="en-IN" sz="1400" b="0" i="0" dirty="0">
                <a:effectLst/>
                <a:latin typeface="Verdana" panose="020B0604030504040204" pitchFamily="34" charset="0"/>
              </a:rPr>
              <a:t>The contact section is the section that </a:t>
            </a:r>
            <a:r>
              <a:rPr lang="en-IN" sz="1400" b="1" i="0" dirty="0">
                <a:effectLst/>
                <a:latin typeface="Verdana" panose="020B0604030504040204" pitchFamily="34" charset="0"/>
              </a:rPr>
              <a:t>lets your visitor get in touch with you.</a:t>
            </a:r>
            <a:endParaRPr lang="en-IN" sz="1400" b="0" i="0" dirty="0">
              <a:effectLst/>
              <a:latin typeface="Verdana" panose="020B0604030504040204" pitchFamily="34" charset="0"/>
            </a:endParaRPr>
          </a:p>
          <a:p>
            <a:endParaRPr lang="en-IN" sz="1400" dirty="0"/>
          </a:p>
        </p:txBody>
      </p:sp>
      <p:sp>
        <p:nvSpPr>
          <p:cNvPr id="45" name="TextBox 44">
            <a:extLst>
              <a:ext uri="{FF2B5EF4-FFF2-40B4-BE49-F238E27FC236}">
                <a16:creationId xmlns:a16="http://schemas.microsoft.com/office/drawing/2014/main" id="{C6CC8D27-A3E2-26E7-6CB0-1452AF829900}"/>
              </a:ext>
            </a:extLst>
          </p:cNvPr>
          <p:cNvSpPr txBox="1"/>
          <p:nvPr/>
        </p:nvSpPr>
        <p:spPr>
          <a:xfrm>
            <a:off x="5959525" y="3906998"/>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49" name="Picture 48">
            <a:extLst>
              <a:ext uri="{FF2B5EF4-FFF2-40B4-BE49-F238E27FC236}">
                <a16:creationId xmlns:a16="http://schemas.microsoft.com/office/drawing/2014/main" id="{F2772AAA-1D9A-9C9D-5A30-47E2301172A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6381034" y="2479664"/>
            <a:ext cx="1330960" cy="1330960"/>
          </a:xfrm>
          <a:prstGeom prst="ellipse">
            <a:avLst/>
          </a:prstGeom>
        </p:spPr>
      </p:pic>
      <p:sp>
        <p:nvSpPr>
          <p:cNvPr id="50" name="TextBox 49">
            <a:extLst>
              <a:ext uri="{FF2B5EF4-FFF2-40B4-BE49-F238E27FC236}">
                <a16:creationId xmlns:a16="http://schemas.microsoft.com/office/drawing/2014/main" id="{EC25764D-652A-DFCB-295E-1E1A3ECACCA9}"/>
              </a:ext>
            </a:extLst>
          </p:cNvPr>
          <p:cNvSpPr txBox="1"/>
          <p:nvPr/>
        </p:nvSpPr>
        <p:spPr>
          <a:xfrm>
            <a:off x="-6092422" y="2017999"/>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51" name="TextBox 50">
            <a:extLst>
              <a:ext uri="{FF2B5EF4-FFF2-40B4-BE49-F238E27FC236}">
                <a16:creationId xmlns:a16="http://schemas.microsoft.com/office/drawing/2014/main" id="{B89F2D31-9887-4909-53C0-2DDE9E58D6E3}"/>
              </a:ext>
            </a:extLst>
          </p:cNvPr>
          <p:cNvSpPr txBox="1"/>
          <p:nvPr/>
        </p:nvSpPr>
        <p:spPr>
          <a:xfrm>
            <a:off x="-6192356" y="3843007"/>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52" name="Picture 51">
            <a:extLst>
              <a:ext uri="{FF2B5EF4-FFF2-40B4-BE49-F238E27FC236}">
                <a16:creationId xmlns:a16="http://schemas.microsoft.com/office/drawing/2014/main" id="{992BEE46-261E-08FD-9F9D-DCA3E4AE26BC}"/>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7775254" y="2693791"/>
            <a:ext cx="1330959" cy="1330959"/>
          </a:xfrm>
          <a:prstGeom prst="ellipse">
            <a:avLst/>
          </a:prstGeom>
        </p:spPr>
      </p:pic>
      <p:sp>
        <p:nvSpPr>
          <p:cNvPr id="53" name="TextBox 52">
            <a:extLst>
              <a:ext uri="{FF2B5EF4-FFF2-40B4-BE49-F238E27FC236}">
                <a16:creationId xmlns:a16="http://schemas.microsoft.com/office/drawing/2014/main" id="{26ECCC0D-ADA7-911C-03BE-3C4C54EC781C}"/>
              </a:ext>
            </a:extLst>
          </p:cNvPr>
          <p:cNvSpPr txBox="1"/>
          <p:nvPr/>
        </p:nvSpPr>
        <p:spPr>
          <a:xfrm>
            <a:off x="8087597" y="2178084"/>
            <a:ext cx="958775" cy="461665"/>
          </a:xfrm>
          <a:prstGeom prst="rect">
            <a:avLst/>
          </a:prstGeom>
          <a:noFill/>
        </p:spPr>
        <p:txBody>
          <a:bodyPr wrap="square" rtlCol="0">
            <a:spAutoFit/>
          </a:bodyPr>
          <a:lstStyle/>
          <a:p>
            <a:r>
              <a:rPr lang="en-IN" sz="2400" dirty="0">
                <a:latin typeface="Blakecats Free" pitchFamily="2" charset="0"/>
              </a:rPr>
              <a:t>HTML</a:t>
            </a:r>
          </a:p>
        </p:txBody>
      </p:sp>
      <p:sp>
        <p:nvSpPr>
          <p:cNvPr id="54" name="TextBox 53">
            <a:extLst>
              <a:ext uri="{FF2B5EF4-FFF2-40B4-BE49-F238E27FC236}">
                <a16:creationId xmlns:a16="http://schemas.microsoft.com/office/drawing/2014/main" id="{070E20E3-EAD0-E232-6903-D65229A4C85F}"/>
              </a:ext>
            </a:extLst>
          </p:cNvPr>
          <p:cNvSpPr txBox="1"/>
          <p:nvPr/>
        </p:nvSpPr>
        <p:spPr>
          <a:xfrm>
            <a:off x="7631293" y="4253557"/>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pic>
        <p:nvPicPr>
          <p:cNvPr id="55" name="Picture 54">
            <a:extLst>
              <a:ext uri="{FF2B5EF4-FFF2-40B4-BE49-F238E27FC236}">
                <a16:creationId xmlns:a16="http://schemas.microsoft.com/office/drawing/2014/main" id="{03FA9F11-8C13-B71B-CB35-AA212F21DC2A}"/>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143215" y="-4206079"/>
            <a:ext cx="1330959" cy="1330959"/>
          </a:xfrm>
          <a:prstGeom prst="ellipse">
            <a:avLst/>
          </a:prstGeom>
        </p:spPr>
      </p:pic>
      <p:pic>
        <p:nvPicPr>
          <p:cNvPr id="56" name="Picture 55">
            <a:extLst>
              <a:ext uri="{FF2B5EF4-FFF2-40B4-BE49-F238E27FC236}">
                <a16:creationId xmlns:a16="http://schemas.microsoft.com/office/drawing/2014/main" id="{012BA17F-8164-E84D-B204-C0EDDCA97D13}"/>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1642090" y="-6469816"/>
            <a:ext cx="2052000" cy="2052000"/>
          </a:xfrm>
          <a:prstGeom prst="ellipse">
            <a:avLst/>
          </a:prstGeom>
        </p:spPr>
      </p:pic>
      <p:pic>
        <p:nvPicPr>
          <p:cNvPr id="57" name="Picture 56">
            <a:extLst>
              <a:ext uri="{FF2B5EF4-FFF2-40B4-BE49-F238E27FC236}">
                <a16:creationId xmlns:a16="http://schemas.microsoft.com/office/drawing/2014/main" id="{84A463A5-18E4-BA22-D45F-D7AD83178AEC}"/>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7840133" y="-6460325"/>
            <a:ext cx="1332000" cy="1332000"/>
          </a:xfrm>
          <a:prstGeom prst="ellipse">
            <a:avLst/>
          </a:prstGeom>
        </p:spPr>
      </p:pic>
      <p:pic>
        <p:nvPicPr>
          <p:cNvPr id="58" name="Picture 57">
            <a:extLst>
              <a:ext uri="{FF2B5EF4-FFF2-40B4-BE49-F238E27FC236}">
                <a16:creationId xmlns:a16="http://schemas.microsoft.com/office/drawing/2014/main" id="{1ABAC526-5799-8D3C-CA25-E8A6650B9EE0}"/>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2787883" y="-2667517"/>
            <a:ext cx="1330959" cy="1330959"/>
          </a:xfrm>
          <a:prstGeom prst="ellipse">
            <a:avLst/>
          </a:prstGeom>
        </p:spPr>
      </p:pic>
      <p:pic>
        <p:nvPicPr>
          <p:cNvPr id="59" name="Picture 58">
            <a:extLst>
              <a:ext uri="{FF2B5EF4-FFF2-40B4-BE49-F238E27FC236}">
                <a16:creationId xmlns:a16="http://schemas.microsoft.com/office/drawing/2014/main" id="{BC424362-CA02-D60C-5D80-A4440BFA2CC6}"/>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8315622" y="-3478398"/>
            <a:ext cx="2052000" cy="2052000"/>
          </a:xfrm>
          <a:prstGeom prst="ellipse">
            <a:avLst/>
          </a:prstGeom>
        </p:spPr>
      </p:pic>
      <p:pic>
        <p:nvPicPr>
          <p:cNvPr id="60" name="Picture 59">
            <a:extLst>
              <a:ext uri="{FF2B5EF4-FFF2-40B4-BE49-F238E27FC236}">
                <a16:creationId xmlns:a16="http://schemas.microsoft.com/office/drawing/2014/main" id="{72F33F1B-D73D-8784-6727-DFC9C1802DFD}"/>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0320028" y="-4428254"/>
            <a:ext cx="1330960" cy="1330960"/>
          </a:xfrm>
          <a:prstGeom prst="ellipse">
            <a:avLst/>
          </a:prstGeom>
        </p:spPr>
      </p:pic>
      <p:pic>
        <p:nvPicPr>
          <p:cNvPr id="61" name="Picture 60">
            <a:extLst>
              <a:ext uri="{FF2B5EF4-FFF2-40B4-BE49-F238E27FC236}">
                <a16:creationId xmlns:a16="http://schemas.microsoft.com/office/drawing/2014/main" id="{5311D715-9BF6-BCE3-96A1-809C8AF343E6}"/>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4579750" y="-5386505"/>
            <a:ext cx="2878701" cy="2772000"/>
          </a:xfrm>
          <a:prstGeom prst="ellipse">
            <a:avLst/>
          </a:prstGeom>
        </p:spPr>
      </p:pic>
      <p:sp>
        <p:nvSpPr>
          <p:cNvPr id="62" name="TextBox 61">
            <a:extLst>
              <a:ext uri="{FF2B5EF4-FFF2-40B4-BE49-F238E27FC236}">
                <a16:creationId xmlns:a16="http://schemas.microsoft.com/office/drawing/2014/main" id="{9305C4DF-7419-89D5-63CC-439A176804E9}"/>
              </a:ext>
            </a:extLst>
          </p:cNvPr>
          <p:cNvSpPr txBox="1"/>
          <p:nvPr/>
        </p:nvSpPr>
        <p:spPr>
          <a:xfrm>
            <a:off x="4980256" y="-6105853"/>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63" name="TextBox 62">
            <a:extLst>
              <a:ext uri="{FF2B5EF4-FFF2-40B4-BE49-F238E27FC236}">
                <a16:creationId xmlns:a16="http://schemas.microsoft.com/office/drawing/2014/main" id="{49A73370-E5BB-593D-CF40-73D4DAED7A23}"/>
              </a:ext>
            </a:extLst>
          </p:cNvPr>
          <p:cNvSpPr txBox="1"/>
          <p:nvPr/>
        </p:nvSpPr>
        <p:spPr>
          <a:xfrm>
            <a:off x="8003339" y="-6912507"/>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64" name="TextBox 63">
            <a:extLst>
              <a:ext uri="{FF2B5EF4-FFF2-40B4-BE49-F238E27FC236}">
                <a16:creationId xmlns:a16="http://schemas.microsoft.com/office/drawing/2014/main" id="{AE487798-EF5B-C350-39F1-A78C46B52605}"/>
              </a:ext>
            </a:extLst>
          </p:cNvPr>
          <p:cNvSpPr txBox="1"/>
          <p:nvPr/>
        </p:nvSpPr>
        <p:spPr>
          <a:xfrm>
            <a:off x="10608640" y="-4889919"/>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65" name="TextBox 64">
            <a:extLst>
              <a:ext uri="{FF2B5EF4-FFF2-40B4-BE49-F238E27FC236}">
                <a16:creationId xmlns:a16="http://schemas.microsoft.com/office/drawing/2014/main" id="{415EC596-3B30-4E42-5835-20ECE7947CCE}"/>
              </a:ext>
            </a:extLst>
          </p:cNvPr>
          <p:cNvSpPr txBox="1"/>
          <p:nvPr/>
        </p:nvSpPr>
        <p:spPr>
          <a:xfrm>
            <a:off x="558428" y="-4749174"/>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66" name="TextBox 65">
            <a:extLst>
              <a:ext uri="{FF2B5EF4-FFF2-40B4-BE49-F238E27FC236}">
                <a16:creationId xmlns:a16="http://schemas.microsoft.com/office/drawing/2014/main" id="{CF1181E8-2D7C-C59A-FE7D-FC2F023F4FA3}"/>
              </a:ext>
            </a:extLst>
          </p:cNvPr>
          <p:cNvSpPr txBox="1"/>
          <p:nvPr/>
        </p:nvSpPr>
        <p:spPr>
          <a:xfrm>
            <a:off x="2668090" y="-3161285"/>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67" name="TextBox 66">
            <a:extLst>
              <a:ext uri="{FF2B5EF4-FFF2-40B4-BE49-F238E27FC236}">
                <a16:creationId xmlns:a16="http://schemas.microsoft.com/office/drawing/2014/main" id="{E9192817-7A2A-D42E-E918-7CC789CAFB97}"/>
              </a:ext>
            </a:extLst>
          </p:cNvPr>
          <p:cNvSpPr txBox="1"/>
          <p:nvPr/>
        </p:nvSpPr>
        <p:spPr>
          <a:xfrm>
            <a:off x="8683635" y="-4005082"/>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69" name="TextBox 68">
            <a:extLst>
              <a:ext uri="{FF2B5EF4-FFF2-40B4-BE49-F238E27FC236}">
                <a16:creationId xmlns:a16="http://schemas.microsoft.com/office/drawing/2014/main" id="{EEF7E183-D4DD-EBDC-E29C-5EBDDBF26DE8}"/>
              </a:ext>
            </a:extLst>
          </p:cNvPr>
          <p:cNvSpPr txBox="1"/>
          <p:nvPr/>
        </p:nvSpPr>
        <p:spPr>
          <a:xfrm>
            <a:off x="143215" y="-2614505"/>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70" name="TextBox 69">
            <a:extLst>
              <a:ext uri="{FF2B5EF4-FFF2-40B4-BE49-F238E27FC236}">
                <a16:creationId xmlns:a16="http://schemas.microsoft.com/office/drawing/2014/main" id="{64EA5226-B7BD-B6C1-F5C5-96740D581EDF}"/>
              </a:ext>
            </a:extLst>
          </p:cNvPr>
          <p:cNvSpPr txBox="1"/>
          <p:nvPr/>
        </p:nvSpPr>
        <p:spPr>
          <a:xfrm>
            <a:off x="1804908" y="-4332160"/>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71" name="TextBox 70">
            <a:extLst>
              <a:ext uri="{FF2B5EF4-FFF2-40B4-BE49-F238E27FC236}">
                <a16:creationId xmlns:a16="http://schemas.microsoft.com/office/drawing/2014/main" id="{0CA6D9B7-08C0-878C-2BBA-FF6B496A6300}"/>
              </a:ext>
            </a:extLst>
          </p:cNvPr>
          <p:cNvSpPr txBox="1"/>
          <p:nvPr/>
        </p:nvSpPr>
        <p:spPr>
          <a:xfrm>
            <a:off x="4980256" y="-2255544"/>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72" name="TextBox 71">
            <a:extLst>
              <a:ext uri="{FF2B5EF4-FFF2-40B4-BE49-F238E27FC236}">
                <a16:creationId xmlns:a16="http://schemas.microsoft.com/office/drawing/2014/main" id="{C4D04CB1-978E-D53F-4100-D1C3042FE67D}"/>
              </a:ext>
            </a:extLst>
          </p:cNvPr>
          <p:cNvSpPr txBox="1"/>
          <p:nvPr/>
        </p:nvSpPr>
        <p:spPr>
          <a:xfrm>
            <a:off x="8003361" y="-5018484"/>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74" name="TextBox 73">
            <a:extLst>
              <a:ext uri="{FF2B5EF4-FFF2-40B4-BE49-F238E27FC236}">
                <a16:creationId xmlns:a16="http://schemas.microsoft.com/office/drawing/2014/main" id="{A5817C21-79FB-3EF8-797F-9CB0FC7BEE3C}"/>
              </a:ext>
            </a:extLst>
          </p:cNvPr>
          <p:cNvSpPr txBox="1"/>
          <p:nvPr/>
        </p:nvSpPr>
        <p:spPr>
          <a:xfrm>
            <a:off x="2668090" y="-1226187"/>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80" name="TextBox 79">
            <a:extLst>
              <a:ext uri="{FF2B5EF4-FFF2-40B4-BE49-F238E27FC236}">
                <a16:creationId xmlns:a16="http://schemas.microsoft.com/office/drawing/2014/main" id="{CD055E7F-6490-A655-D044-4DB8EFD423A4}"/>
              </a:ext>
            </a:extLst>
          </p:cNvPr>
          <p:cNvSpPr txBox="1"/>
          <p:nvPr/>
        </p:nvSpPr>
        <p:spPr>
          <a:xfrm>
            <a:off x="10508706" y="-3064911"/>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9" name="Picture 8">
            <a:extLst>
              <a:ext uri="{FF2B5EF4-FFF2-40B4-BE49-F238E27FC236}">
                <a16:creationId xmlns:a16="http://schemas.microsoft.com/office/drawing/2014/main" id="{469A7A9D-953F-BC19-3E64-B17BD816D66E}"/>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9656789" y="794480"/>
            <a:ext cx="2052000" cy="2052000"/>
          </a:xfrm>
          <a:prstGeom prst="ellipse">
            <a:avLst/>
          </a:prstGeom>
        </p:spPr>
      </p:pic>
      <p:pic>
        <p:nvPicPr>
          <p:cNvPr id="10" name="Picture 9">
            <a:extLst>
              <a:ext uri="{FF2B5EF4-FFF2-40B4-BE49-F238E27FC236}">
                <a16:creationId xmlns:a16="http://schemas.microsoft.com/office/drawing/2014/main" id="{00246729-1131-9CB2-4442-5FCEBA5ED0D0}"/>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10802582" y="4596779"/>
            <a:ext cx="1330959" cy="1330959"/>
          </a:xfrm>
          <a:prstGeom prst="ellipse">
            <a:avLst/>
          </a:prstGeom>
        </p:spPr>
      </p:pic>
      <p:sp>
        <p:nvSpPr>
          <p:cNvPr id="14" name="TextBox 13">
            <a:extLst>
              <a:ext uri="{FF2B5EF4-FFF2-40B4-BE49-F238E27FC236}">
                <a16:creationId xmlns:a16="http://schemas.microsoft.com/office/drawing/2014/main" id="{C60E19E9-85C0-5C0E-EBD5-C31953CE2183}"/>
              </a:ext>
            </a:extLst>
          </p:cNvPr>
          <p:cNvSpPr txBox="1"/>
          <p:nvPr/>
        </p:nvSpPr>
        <p:spPr>
          <a:xfrm>
            <a:off x="9848537" y="193653"/>
            <a:ext cx="1955403" cy="584775"/>
          </a:xfrm>
          <a:prstGeom prst="rect">
            <a:avLst/>
          </a:prstGeom>
          <a:noFill/>
        </p:spPr>
        <p:txBody>
          <a:bodyPr wrap="square" rtlCol="0">
            <a:spAutoFit/>
          </a:bodyPr>
          <a:lstStyle/>
          <a:p>
            <a:r>
              <a:rPr lang="en-IN" sz="3200" dirty="0">
                <a:latin typeface="Blakecats Free" pitchFamily="2" charset="0"/>
              </a:rPr>
              <a:t>NAVIGATION BAR</a:t>
            </a:r>
          </a:p>
        </p:txBody>
      </p:sp>
      <p:sp>
        <p:nvSpPr>
          <p:cNvPr id="15" name="TextBox 14">
            <a:extLst>
              <a:ext uri="{FF2B5EF4-FFF2-40B4-BE49-F238E27FC236}">
                <a16:creationId xmlns:a16="http://schemas.microsoft.com/office/drawing/2014/main" id="{AA0F72AD-1144-29DB-AC90-F89BCCF0E66D}"/>
              </a:ext>
            </a:extLst>
          </p:cNvPr>
          <p:cNvSpPr txBox="1"/>
          <p:nvPr/>
        </p:nvSpPr>
        <p:spPr>
          <a:xfrm>
            <a:off x="9819607" y="2932136"/>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16" name="TextBox 15">
            <a:extLst>
              <a:ext uri="{FF2B5EF4-FFF2-40B4-BE49-F238E27FC236}">
                <a16:creationId xmlns:a16="http://schemas.microsoft.com/office/drawing/2014/main" id="{3A85CED0-68E3-44F9-07C7-BB8F22A6E3EB}"/>
              </a:ext>
            </a:extLst>
          </p:cNvPr>
          <p:cNvSpPr txBox="1"/>
          <p:nvPr/>
        </p:nvSpPr>
        <p:spPr>
          <a:xfrm>
            <a:off x="10682789" y="6038109"/>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pic>
        <p:nvPicPr>
          <p:cNvPr id="18" name="Picture 17">
            <a:extLst>
              <a:ext uri="{FF2B5EF4-FFF2-40B4-BE49-F238E27FC236}">
                <a16:creationId xmlns:a16="http://schemas.microsoft.com/office/drawing/2014/main" id="{26DF75E0-6C45-7001-0154-DD52FA4A42A1}"/>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12344067" y="987891"/>
            <a:ext cx="2878701" cy="2772000"/>
          </a:xfrm>
          <a:prstGeom prst="ellipse">
            <a:avLst/>
          </a:prstGeom>
        </p:spPr>
      </p:pic>
      <p:sp>
        <p:nvSpPr>
          <p:cNvPr id="19" name="TextBox 18">
            <a:extLst>
              <a:ext uri="{FF2B5EF4-FFF2-40B4-BE49-F238E27FC236}">
                <a16:creationId xmlns:a16="http://schemas.microsoft.com/office/drawing/2014/main" id="{68D1E19B-EA13-102A-F8A5-418C7411B1C4}"/>
              </a:ext>
            </a:extLst>
          </p:cNvPr>
          <p:cNvSpPr txBox="1"/>
          <p:nvPr/>
        </p:nvSpPr>
        <p:spPr>
          <a:xfrm>
            <a:off x="12744573" y="268543"/>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20" name="TextBox 19">
            <a:extLst>
              <a:ext uri="{FF2B5EF4-FFF2-40B4-BE49-F238E27FC236}">
                <a16:creationId xmlns:a16="http://schemas.microsoft.com/office/drawing/2014/main" id="{888D0B93-5245-7392-4DA7-3470EB317634}"/>
              </a:ext>
            </a:extLst>
          </p:cNvPr>
          <p:cNvSpPr txBox="1"/>
          <p:nvPr/>
        </p:nvSpPr>
        <p:spPr>
          <a:xfrm>
            <a:off x="12744573" y="4118852"/>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Tree>
    <p:extLst>
      <p:ext uri="{BB962C8B-B14F-4D97-AF65-F5344CB8AC3E}">
        <p14:creationId xmlns:p14="http://schemas.microsoft.com/office/powerpoint/2010/main" val="23233620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967" fill="hold"/>
                                        <p:tgtEl>
                                          <p:spTgt spid="8"/>
                                        </p:tgtEl>
                                        <p:attrNameLst>
                                          <p:attrName>embedded1</p:attrName>
                                        </p:attrNameLst>
                                      </p:cBhvr>
                                      <p:tavLst>
                                        <p:tav tm="0">
                                          <p:val>
                                            <p:fltVal val="0"/>
                                          </p:val>
                                        </p:tav>
                                        <p:tav tm="100000">
                                          <p:val>
                                            <p:fltVal val="1"/>
                                          </p:val>
                                        </p:tav>
                                      </p:tavLst>
                                    </p:anim>
                                  </p:childTnLst>
                                </p:cTn>
                              </p:par>
                              <p:par>
                                <p:cTn id="7" presetID="102" presetClass="emph" presetSubtype="1" repeatCount="indefinite" fill="hold" nodeType="withEffect">
                                  <p:stCondLst>
                                    <p:cond delay="0"/>
                                  </p:stCondLst>
                                  <p:childTnLst>
                                    <p:anim calcmode="lin" valueType="num">
                                      <p:cBhvr>
                                        <p:cTn id="8" dur="1967" fill="hold"/>
                                        <p:tgtEl>
                                          <p:spTgt spid="6"/>
                                        </p:tgtEl>
                                        <p:attrNameLst>
                                          <p:attrName>embedded3</p:attrName>
                                        </p:attrNameLst>
                                      </p:cBhvr>
                                      <p:tavLst>
                                        <p:tav tm="0">
                                          <p:val>
                                            <p:fltVal val="0"/>
                                          </p:val>
                                        </p:tav>
                                        <p:tav tm="100000">
                                          <p:val>
                                            <p:fltVal val="1"/>
                                          </p:val>
                                        </p:tav>
                                      </p:tavLst>
                                    </p:anim>
                                  </p:childTnLst>
                                </p:cTn>
                              </p:par>
                              <p:par>
                                <p:cTn id="9" presetID="103" presetClass="emph" presetSubtype="1" repeatCount="indefinite" fill="hold" nodeType="withEffect">
                                  <p:stCondLst>
                                    <p:cond delay="0"/>
                                  </p:stCondLst>
                                  <p:childTnLst>
                                    <p:anim calcmode="lin" valueType="num">
                                      <p:cBhvr>
                                        <p:cTn id="10" dur="4633" fill="hold"/>
                                        <p:tgtEl>
                                          <p:spTgt spid="84"/>
                                        </p:tgtEl>
                                        <p:attrNameLst>
                                          <p:attrName>embedded4</p:attrName>
                                        </p:attrNameLst>
                                      </p:cBhvr>
                                      <p:tavLst>
                                        <p:tav tm="0">
                                          <p:val>
                                            <p:fltVal val="0"/>
                                          </p:val>
                                        </p:tav>
                                        <p:tav tm="100000">
                                          <p:val>
                                            <p:fltVal val="1"/>
                                          </p:val>
                                        </p:tav>
                                      </p:tavLst>
                                    </p:anim>
                                  </p:childTnLst>
                                </p:cTn>
                              </p:par>
                              <p:par>
                                <p:cTn id="11" presetID="100" presetClass="emph" presetSubtype="1" repeatCount="indefinite" fill="hold" nodeType="withEffect">
                                  <p:stCondLst>
                                    <p:cond delay="0"/>
                                  </p:stCondLst>
                                  <p:childTnLst>
                                    <p:anim calcmode="lin" valueType="num">
                                      <p:cBhvr>
                                        <p:cTn id="12"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76EE3A92-2381-1929-1944-90D575D9BDD8}"/>
              </a:ext>
            </a:extLst>
          </p:cNvPr>
          <p:cNvSpPr txBox="1"/>
          <p:nvPr/>
        </p:nvSpPr>
        <p:spPr>
          <a:xfrm>
            <a:off x="5923325" y="-39338617"/>
            <a:ext cx="5615609" cy="3785652"/>
          </a:xfrm>
          <a:prstGeom prst="rect">
            <a:avLst/>
          </a:prstGeom>
          <a:noFill/>
        </p:spPr>
        <p:txBody>
          <a:bodyPr wrap="square" rtlCol="0">
            <a:spAutoFit/>
          </a:bodyPr>
          <a:lstStyle/>
          <a:p>
            <a:r>
              <a:rPr lang="en-IN" sz="6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Portfolio using HTML, CSS and Javascript</a:t>
            </a:r>
          </a:p>
        </p:txBody>
      </p:sp>
      <p:sp>
        <p:nvSpPr>
          <p:cNvPr id="73" name="Rectangle 72" hidden="1">
            <a:extLst>
              <a:ext uri="{FF2B5EF4-FFF2-40B4-BE49-F238E27FC236}">
                <a16:creationId xmlns:a16="http://schemas.microsoft.com/office/drawing/2014/main" id="{7F5D7B91-0CC3-9901-B0B0-782F4FABB7B8}"/>
              </a:ext>
            </a:extLst>
          </p:cNvPr>
          <p:cNvSpPr/>
          <p:nvPr/>
        </p:nvSpPr>
        <p:spPr>
          <a:xfrm>
            <a:off x="144651" y="-13442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A9387E2B-1501-892D-6EA2-DD29FAF14EA0}"/>
              </a:ext>
            </a:extLst>
          </p:cNvPr>
          <p:cNvSpPr txBox="1"/>
          <p:nvPr/>
        </p:nvSpPr>
        <p:spPr>
          <a:xfrm>
            <a:off x="916412" y="-33473094"/>
            <a:ext cx="5457398" cy="1107996"/>
          </a:xfrm>
          <a:prstGeom prst="rect">
            <a:avLst/>
          </a:prstGeom>
          <a:noFill/>
        </p:spPr>
        <p:txBody>
          <a:bodyPr wrap="square" rtlCol="0">
            <a:spAutoFit/>
          </a:bodyPr>
          <a:lstStyle/>
          <a:p>
            <a:r>
              <a:rPr lang="en-IN" sz="6600" dirty="0">
                <a:latin typeface="Arial Black" panose="020B0A04020102020204" pitchFamily="34" charset="0"/>
              </a:rPr>
              <a:t>Outline</a:t>
            </a:r>
          </a:p>
        </p:txBody>
      </p:sp>
      <p:sp>
        <p:nvSpPr>
          <p:cNvPr id="75" name="Rectangle 74" hidden="1">
            <a:extLst>
              <a:ext uri="{FF2B5EF4-FFF2-40B4-BE49-F238E27FC236}">
                <a16:creationId xmlns:a16="http://schemas.microsoft.com/office/drawing/2014/main" id="{47AFD144-88FC-38C6-EAC3-087C1CC8A198}"/>
              </a:ext>
            </a:extLst>
          </p:cNvPr>
          <p:cNvSpPr/>
          <p:nvPr/>
        </p:nvSpPr>
        <p:spPr>
          <a:xfrm>
            <a:off x="132125" y="-6584791"/>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hidden="1">
            <a:extLst>
              <a:ext uri="{FF2B5EF4-FFF2-40B4-BE49-F238E27FC236}">
                <a16:creationId xmlns:a16="http://schemas.microsoft.com/office/drawing/2014/main" id="{7A7FF2F5-DD0F-D5A1-D324-DF4D141970CC}"/>
              </a:ext>
            </a:extLst>
          </p:cNvPr>
          <p:cNvSpPr/>
          <p:nvPr/>
        </p:nvSpPr>
        <p:spPr>
          <a:xfrm>
            <a:off x="157177" y="273209"/>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264692-04D4-C8C9-A939-CE9024C05796}"/>
              </a:ext>
            </a:extLst>
          </p:cNvPr>
          <p:cNvSpPr txBox="1"/>
          <p:nvPr/>
        </p:nvSpPr>
        <p:spPr>
          <a:xfrm>
            <a:off x="5923325" y="-25885162"/>
            <a:ext cx="5128812"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Introduction</a:t>
            </a:r>
          </a:p>
        </p:txBody>
      </p:sp>
      <p:sp>
        <p:nvSpPr>
          <p:cNvPr id="82" name="TextBox 81">
            <a:extLst>
              <a:ext uri="{FF2B5EF4-FFF2-40B4-BE49-F238E27FC236}">
                <a16:creationId xmlns:a16="http://schemas.microsoft.com/office/drawing/2014/main" id="{B60065A3-CF48-C7F4-ADE6-2E2089C5DB6C}"/>
              </a:ext>
            </a:extLst>
          </p:cNvPr>
          <p:cNvSpPr txBox="1"/>
          <p:nvPr/>
        </p:nvSpPr>
        <p:spPr>
          <a:xfrm>
            <a:off x="5923326" y="-24276277"/>
            <a:ext cx="4868662" cy="369332"/>
          </a:xfrm>
          <a:prstGeom prst="rect">
            <a:avLst/>
          </a:prstGeom>
          <a:noFill/>
        </p:spPr>
        <p:txBody>
          <a:bodyPr wrap="square" rtlCol="0">
            <a:spAutoFit/>
          </a:bodyPr>
          <a:lstStyle/>
          <a:p>
            <a:r>
              <a:rPr lang="en-IN" dirty="0">
                <a:latin typeface="Segoe UI Variable Display Semib" pitchFamily="2" charset="0"/>
              </a:rPr>
              <a:t>Overview</a:t>
            </a:r>
          </a:p>
        </p:txBody>
      </p:sp>
      <p:sp>
        <p:nvSpPr>
          <p:cNvPr id="83" name="TextBox 82">
            <a:extLst>
              <a:ext uri="{FF2B5EF4-FFF2-40B4-BE49-F238E27FC236}">
                <a16:creationId xmlns:a16="http://schemas.microsoft.com/office/drawing/2014/main" id="{1B86207C-0F94-4C33-31E2-372AAD1DBF82}"/>
              </a:ext>
            </a:extLst>
          </p:cNvPr>
          <p:cNvSpPr txBox="1"/>
          <p:nvPr/>
        </p:nvSpPr>
        <p:spPr>
          <a:xfrm>
            <a:off x="928938" y="-22473200"/>
            <a:ext cx="4311683" cy="369332"/>
          </a:xfrm>
          <a:prstGeom prst="rect">
            <a:avLst/>
          </a:prstGeom>
          <a:noFill/>
        </p:spPr>
        <p:txBody>
          <a:bodyPr wrap="square" rtlCol="0">
            <a:spAutoFit/>
          </a:bodyPr>
          <a:lstStyle/>
          <a:p>
            <a:r>
              <a:rPr lang="en-IN" dirty="0">
                <a:latin typeface="Segoe UI Variable Display Semib" pitchFamily="2" charset="0"/>
              </a:rPr>
              <a:t>Motivation</a:t>
            </a:r>
          </a:p>
        </p:txBody>
      </p:sp>
      <p:sp>
        <p:nvSpPr>
          <p:cNvPr id="85" name="TextBox 84">
            <a:extLst>
              <a:ext uri="{FF2B5EF4-FFF2-40B4-BE49-F238E27FC236}">
                <a16:creationId xmlns:a16="http://schemas.microsoft.com/office/drawing/2014/main" id="{94100344-6C7B-F0B9-BDD3-37C73A6B2971}"/>
              </a:ext>
            </a:extLst>
          </p:cNvPr>
          <p:cNvSpPr txBox="1"/>
          <p:nvPr/>
        </p:nvSpPr>
        <p:spPr>
          <a:xfrm>
            <a:off x="1601492" y="-19037679"/>
            <a:ext cx="5067945" cy="1569660"/>
          </a:xfrm>
          <a:prstGeom prst="rect">
            <a:avLst/>
          </a:prstGeom>
          <a:noFill/>
        </p:spPr>
        <p:txBody>
          <a:bodyPr wrap="square" rtlCol="0">
            <a:spAutoFit/>
          </a:bodyPr>
          <a:lstStyle/>
          <a:p>
            <a:r>
              <a:rPr lang="en-IN" sz="4800" dirty="0">
                <a:latin typeface="Segoe UI Black" panose="020B0A02040204020203" pitchFamily="34" charset="0"/>
                <a:ea typeface="Segoe UI Black" panose="020B0A02040204020203" pitchFamily="34" charset="0"/>
              </a:rPr>
              <a:t>Data Flow Diagram</a:t>
            </a:r>
          </a:p>
        </p:txBody>
      </p:sp>
      <mc:AlternateContent xmlns:mc="http://schemas.openxmlformats.org/markup-compatibility/2006">
        <mc:Choice xmlns:am3d="http://schemas.microsoft.com/office/drawing/2017/model3d" Requires="am3d">
          <p:graphicFrame>
            <p:nvGraphicFramePr>
              <p:cNvPr id="84" name="!!running" descr="Walking astronaut">
                <a:extLst>
                  <a:ext uri="{FF2B5EF4-FFF2-40B4-BE49-F238E27FC236}">
                    <a16:creationId xmlns:a16="http://schemas.microsoft.com/office/drawing/2014/main" id="{7FCF3307-4E12-0BD8-AE26-93FA1F44C8CE}"/>
                  </a:ext>
                </a:extLst>
              </p:cNvPr>
              <p:cNvGraphicFramePr>
                <a:graphicFrameLocks noChangeAspect="1"/>
              </p:cNvGraphicFramePr>
              <p:nvPr/>
            </p:nvGraphicFramePr>
            <p:xfrm>
              <a:off x="-1788566" y="-42529108"/>
              <a:ext cx="7029187" cy="8872023"/>
            </p:xfrm>
            <a:graphic>
              <a:graphicData uri="http://schemas.microsoft.com/office/drawing/2017/model3d">
                <am3d:model3d r:embed="rId3">
                  <am3d:spPr>
                    <a:xfrm>
                      <a:off x="0" y="0"/>
                      <a:ext cx="7029187" cy="8872023"/>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2793965" ay="2777396" az="2241653"/>
                    <am3d:postTrans dx="0" dy="0" dz="0"/>
                  </am3d:trans>
                  <am3d:raster rName="Office3DRenderer" rVer="16.0.8326">
                    <am3d:blip r:embed="rId4"/>
                  </am3d:raster>
                  <am3d:extLst>
                    <a:ext uri="{9A65AA19-BECB-4387-8358-8AD5134E1D82}">
                      <a3danim:embedAnim xmlns:a3danim="http://schemas.microsoft.com/office/drawing/2018/animation/model3d" animId="3">
                        <a3danim:animPr length="4633" count="indefinite"/>
                      </a3danim:embedAnim>
                    </a:ext>
                    <a:ext uri="{E9DE012E-A134-456F-84FE-255F9AAD75C6}">
                      <a3danim:posterFrame xmlns:a3danim="http://schemas.microsoft.com/office/drawing/2018/animation/model3d" animId="3"/>
                    </a:ext>
                  </am3d:extLst>
                  <am3d:objViewport viewportSz="91156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4" name="!!running" descr="Walking astronaut">
                <a:extLst>
                  <a:ext uri="{FF2B5EF4-FFF2-40B4-BE49-F238E27FC236}">
                    <a16:creationId xmlns:a16="http://schemas.microsoft.com/office/drawing/2014/main" id="{7FCF3307-4E12-0BD8-AE26-93FA1F44C8CE}"/>
                  </a:ext>
                </a:extLst>
              </p:cNvPr>
              <p:cNvPicPr>
                <a:picLocks noGrp="1" noRot="1" noChangeAspect="1" noMove="1" noResize="1" noEditPoints="1" noAdjustHandles="1" noChangeArrowheads="1" noChangeShapeType="1" noCrop="1"/>
              </p:cNvPicPr>
              <p:nvPr/>
            </p:nvPicPr>
            <p:blipFill>
              <a:blip r:embed="rId4"/>
              <a:stretch>
                <a:fillRect/>
              </a:stretch>
            </p:blipFill>
            <p:spPr>
              <a:xfrm>
                <a:off x="-1788566" y="-42529108"/>
                <a:ext cx="7029187" cy="88720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8" name="!!floating" descr="Walking astronaut">
                <a:extLst>
                  <a:ext uri="{FF2B5EF4-FFF2-40B4-BE49-F238E27FC236}">
                    <a16:creationId xmlns:a16="http://schemas.microsoft.com/office/drawing/2014/main" id="{B6F16BFA-56EB-5A21-EE58-D5B33BF891B0}"/>
                  </a:ext>
                </a:extLst>
              </p:cNvPr>
              <p:cNvGraphicFramePr>
                <a:graphicFrameLocks noChangeAspect="1"/>
              </p:cNvGraphicFramePr>
              <p:nvPr/>
            </p:nvGraphicFramePr>
            <p:xfrm rot="19493828">
              <a:off x="6426128" y="-34677171"/>
              <a:ext cx="5409885" cy="8808001"/>
            </p:xfrm>
            <a:graphic>
              <a:graphicData uri="http://schemas.microsoft.com/office/drawing/2017/model3d">
                <am3d:model3d r:embed="rId3">
                  <am3d:spPr>
                    <a:xfrm rot="19493828">
                      <a:off x="0" y="0"/>
                      <a:ext cx="5409885" cy="8808001"/>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001326" ay="-2847617" az="-1552442"/>
                    <am3d:postTrans dx="0" dy="0" dz="0"/>
                  </am3d:trans>
                  <am3d:raster rName="Office3DRenderer" rVer="16.0.8326">
                    <am3d:blip r:embed="rId5"/>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970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 name="!!floating" descr="Walking astronaut">
                <a:extLst>
                  <a:ext uri="{FF2B5EF4-FFF2-40B4-BE49-F238E27FC236}">
                    <a16:creationId xmlns:a16="http://schemas.microsoft.com/office/drawing/2014/main" id="{B6F16BFA-56EB-5A21-EE58-D5B33BF891B0}"/>
                  </a:ext>
                </a:extLst>
              </p:cNvPr>
              <p:cNvPicPr>
                <a:picLocks noGrp="1" noRot="1" noChangeAspect="1" noMove="1" noResize="1" noEditPoints="1" noAdjustHandles="1" noChangeArrowheads="1" noChangeShapeType="1" noCrop="1"/>
              </p:cNvPicPr>
              <p:nvPr/>
            </p:nvPicPr>
            <p:blipFill>
              <a:blip r:embed="rId5"/>
              <a:stretch>
                <a:fillRect/>
              </a:stretch>
            </p:blipFill>
            <p:spPr>
              <a:xfrm rot="19493828">
                <a:off x="6426128" y="-34677171"/>
                <a:ext cx="5409885" cy="8808001"/>
              </a:xfrm>
              <a:prstGeom prst="rect">
                <a:avLst/>
              </a:prstGeom>
            </p:spPr>
          </p:pic>
        </mc:Fallback>
      </mc:AlternateContent>
      <p:sp>
        <p:nvSpPr>
          <p:cNvPr id="2" name="Rectangle 1" hidden="1">
            <a:extLst>
              <a:ext uri="{FF2B5EF4-FFF2-40B4-BE49-F238E27FC236}">
                <a16:creationId xmlns:a16="http://schemas.microsoft.com/office/drawing/2014/main" id="{02E04784-A22E-4B41-0C9A-327499F200AB}"/>
              </a:ext>
            </a:extLst>
          </p:cNvPr>
          <p:cNvSpPr/>
          <p:nvPr/>
        </p:nvSpPr>
        <p:spPr>
          <a:xfrm>
            <a:off x="0" y="-13716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hidden="1">
            <a:extLst>
              <a:ext uri="{FF2B5EF4-FFF2-40B4-BE49-F238E27FC236}">
                <a16:creationId xmlns:a16="http://schemas.microsoft.com/office/drawing/2014/main" id="{EE552CF4-F80B-68F8-E30C-16BEB3DCB606}"/>
              </a:ext>
            </a:extLst>
          </p:cNvPr>
          <p:cNvSpPr/>
          <p:nvPr/>
        </p:nvSpPr>
        <p:spPr>
          <a:xfrm>
            <a:off x="1" y="-685800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hidden="1">
            <a:extLst>
              <a:ext uri="{FF2B5EF4-FFF2-40B4-BE49-F238E27FC236}">
                <a16:creationId xmlns:a16="http://schemas.microsoft.com/office/drawing/2014/main" id="{BBC6AA0A-14C7-C379-0F52-0DCFAFD0DF6D}"/>
              </a:ext>
            </a:extLst>
          </p:cNvPr>
          <p:cNvSpPr/>
          <p:nvPr/>
        </p:nvSpPr>
        <p:spPr>
          <a:xfrm>
            <a:off x="0" y="0"/>
            <a:ext cx="12192000"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24A0D84-8595-3E0E-30E2-30D51D16C9FF}"/>
              </a:ext>
            </a:extLst>
          </p:cNvPr>
          <p:cNvSpPr txBox="1"/>
          <p:nvPr/>
        </p:nvSpPr>
        <p:spPr>
          <a:xfrm>
            <a:off x="5356630" y="-12070080"/>
            <a:ext cx="5551367"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Methods</a:t>
            </a:r>
          </a:p>
        </p:txBody>
      </p:sp>
      <p:sp>
        <p:nvSpPr>
          <p:cNvPr id="7" name="TextBox 6">
            <a:extLst>
              <a:ext uri="{FF2B5EF4-FFF2-40B4-BE49-F238E27FC236}">
                <a16:creationId xmlns:a16="http://schemas.microsoft.com/office/drawing/2014/main" id="{135B7327-779B-A521-0507-742D74D6EAE9}"/>
              </a:ext>
            </a:extLst>
          </p:cNvPr>
          <p:cNvSpPr txBox="1"/>
          <p:nvPr/>
        </p:nvSpPr>
        <p:spPr>
          <a:xfrm>
            <a:off x="971000" y="-5892463"/>
            <a:ext cx="4511040" cy="1015663"/>
          </a:xfrm>
          <a:prstGeom prst="rect">
            <a:avLst/>
          </a:prstGeom>
          <a:noFill/>
        </p:spPr>
        <p:txBody>
          <a:bodyPr wrap="square" rtlCol="0">
            <a:spAutoFit/>
          </a:bodyPr>
          <a:lstStyle/>
          <a:p>
            <a:r>
              <a:rPr lang="en-IN" sz="6000" dirty="0">
                <a:latin typeface="Segoe UI Black" panose="020B0A02040204020203" pitchFamily="34" charset="0"/>
                <a:ea typeface="Segoe UI Black" panose="020B0A02040204020203" pitchFamily="34" charset="0"/>
              </a:rPr>
              <a:t>Summary</a:t>
            </a:r>
          </a:p>
        </p:txBody>
      </p:sp>
      <mc:AlternateContent xmlns:mc="http://schemas.openxmlformats.org/markup-compatibility/2006">
        <mc:Choice xmlns:am3d="http://schemas.microsoft.com/office/drawing/2017/model3d" Requires="am3d">
          <p:graphicFrame>
            <p:nvGraphicFramePr>
              <p:cNvPr id="8" name="!!side" descr="Walking astronaut">
                <a:extLst>
                  <a:ext uri="{FF2B5EF4-FFF2-40B4-BE49-F238E27FC236}">
                    <a16:creationId xmlns:a16="http://schemas.microsoft.com/office/drawing/2014/main" id="{78730EF0-D25D-F9C4-8537-FF4713639D5B}"/>
                  </a:ext>
                </a:extLst>
              </p:cNvPr>
              <p:cNvGraphicFramePr>
                <a:graphicFrameLocks noChangeAspect="1"/>
              </p:cNvGraphicFramePr>
              <p:nvPr/>
            </p:nvGraphicFramePr>
            <p:xfrm>
              <a:off x="6629967" y="-7458889"/>
              <a:ext cx="4307106" cy="7702482"/>
            </p:xfrm>
            <a:graphic>
              <a:graphicData uri="http://schemas.microsoft.com/office/drawing/2017/model3d">
                <am3d:model3d r:embed="rId3">
                  <am3d:spPr>
                    <a:xfrm>
                      <a:off x="0" y="0"/>
                      <a:ext cx="4307106" cy="7702482"/>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16200000" ay="18000000" az="54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6966" count="indefinite"/>
                      </a3danim:embedAnim>
                    </a:ext>
                    <a:ext uri="{E9DE012E-A134-456F-84FE-255F9AAD75C6}">
                      <a3danim:posterFrame xmlns:a3danim="http://schemas.microsoft.com/office/drawing/2018/animation/model3d" animId="0"/>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ide" descr="Walking astronaut">
                <a:extLst>
                  <a:ext uri="{FF2B5EF4-FFF2-40B4-BE49-F238E27FC236}">
                    <a16:creationId xmlns:a16="http://schemas.microsoft.com/office/drawing/2014/main" id="{78730EF0-D25D-F9C4-8537-FF4713639D5B}"/>
                  </a:ext>
                </a:extLst>
              </p:cNvPr>
              <p:cNvPicPr>
                <a:picLocks noGrp="1" noRot="1" noChangeAspect="1" noMove="1" noResize="1" noEditPoints="1" noAdjustHandles="1" noChangeArrowheads="1" noChangeShapeType="1" noCrop="1"/>
              </p:cNvPicPr>
              <p:nvPr/>
            </p:nvPicPr>
            <p:blipFill>
              <a:blip r:embed="rId6"/>
              <a:stretch>
                <a:fillRect/>
              </a:stretch>
            </p:blipFill>
            <p:spPr>
              <a:xfrm>
                <a:off x="6629967" y="-7458889"/>
                <a:ext cx="4307106" cy="7702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waving_side" descr="Walking astronaut">
                <a:extLst>
                  <a:ext uri="{FF2B5EF4-FFF2-40B4-BE49-F238E27FC236}">
                    <a16:creationId xmlns:a16="http://schemas.microsoft.com/office/drawing/2014/main" id="{4523E5E4-D98D-8823-B926-A363D4AD10DA}"/>
                  </a:ext>
                </a:extLst>
              </p:cNvPr>
              <p:cNvGraphicFramePr>
                <a:graphicFrameLocks noChangeAspect="1"/>
              </p:cNvGraphicFramePr>
              <p:nvPr/>
            </p:nvGraphicFramePr>
            <p:xfrm rot="793108">
              <a:off x="-998566" y="-14511672"/>
              <a:ext cx="6073851" cy="8422699"/>
            </p:xfrm>
            <a:graphic>
              <a:graphicData uri="http://schemas.microsoft.com/office/drawing/2017/model3d">
                <am3d:model3d r:embed="rId3">
                  <am3d:spPr>
                    <a:xfrm rot="793108">
                      <a:off x="0" y="0"/>
                      <a:ext cx="6073851" cy="8422699"/>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2947790" ay="-2882383" az="-2440465"/>
                    <am3d:postTrans dx="0" dy="0" dz="0"/>
                  </am3d:trans>
                  <am3d:raster rName="Office3DRenderer" rVer="16.0.8326">
                    <am3d:blip r:embed="rId7"/>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8821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waving_side" descr="Walking astronaut">
                <a:extLst>
                  <a:ext uri="{FF2B5EF4-FFF2-40B4-BE49-F238E27FC236}">
                    <a16:creationId xmlns:a16="http://schemas.microsoft.com/office/drawing/2014/main" id="{4523E5E4-D98D-8823-B926-A363D4AD10DA}"/>
                  </a:ext>
                </a:extLst>
              </p:cNvPr>
              <p:cNvPicPr>
                <a:picLocks noGrp="1" noRot="1" noChangeAspect="1" noMove="1" noResize="1" noEditPoints="1" noAdjustHandles="1" noChangeArrowheads="1" noChangeShapeType="1" noCrop="1"/>
              </p:cNvPicPr>
              <p:nvPr/>
            </p:nvPicPr>
            <p:blipFill>
              <a:blip r:embed="rId7"/>
              <a:stretch>
                <a:fillRect/>
              </a:stretch>
            </p:blipFill>
            <p:spPr>
              <a:xfrm rot="793108">
                <a:off x="-998566" y="-14511672"/>
                <a:ext cx="6073851" cy="8422699"/>
              </a:xfrm>
              <a:prstGeom prst="rect">
                <a:avLst/>
              </a:prstGeom>
            </p:spPr>
          </p:pic>
        </mc:Fallback>
      </mc:AlternateContent>
      <p:pic>
        <p:nvPicPr>
          <p:cNvPr id="11" name="Picture 10">
            <a:extLst>
              <a:ext uri="{FF2B5EF4-FFF2-40B4-BE49-F238E27FC236}">
                <a16:creationId xmlns:a16="http://schemas.microsoft.com/office/drawing/2014/main" id="{B07DF9F5-5DAE-E625-44B1-BC07468BE2F1}"/>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7573250" y="2649633"/>
            <a:ext cx="1330959" cy="1330959"/>
          </a:xfrm>
          <a:prstGeom prst="ellipse">
            <a:avLst/>
          </a:prstGeom>
        </p:spPr>
      </p:pic>
      <p:pic>
        <p:nvPicPr>
          <p:cNvPr id="12" name="Picture 11">
            <a:extLst>
              <a:ext uri="{FF2B5EF4-FFF2-40B4-BE49-F238E27FC236}">
                <a16:creationId xmlns:a16="http://schemas.microsoft.com/office/drawing/2014/main" id="{9A04EE6A-E5C7-2301-4720-67C2D227A42C}"/>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6074375" y="385896"/>
            <a:ext cx="2052000" cy="2052000"/>
          </a:xfrm>
          <a:prstGeom prst="ellipse">
            <a:avLst/>
          </a:prstGeom>
        </p:spPr>
      </p:pic>
      <p:pic>
        <p:nvPicPr>
          <p:cNvPr id="13" name="Picture 12">
            <a:extLst>
              <a:ext uri="{FF2B5EF4-FFF2-40B4-BE49-F238E27FC236}">
                <a16:creationId xmlns:a16="http://schemas.microsoft.com/office/drawing/2014/main" id="{26A57589-7DFF-C6AB-8308-50D0237BF82D}"/>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123668" y="395387"/>
            <a:ext cx="1332000" cy="1332000"/>
          </a:xfrm>
          <a:prstGeom prst="ellipse">
            <a:avLst/>
          </a:prstGeom>
        </p:spPr>
      </p:pic>
      <p:pic>
        <p:nvPicPr>
          <p:cNvPr id="17" name="Picture 16">
            <a:extLst>
              <a:ext uri="{FF2B5EF4-FFF2-40B4-BE49-F238E27FC236}">
                <a16:creationId xmlns:a16="http://schemas.microsoft.com/office/drawing/2014/main" id="{42B10902-1D87-7F50-C585-46F385AB793E}"/>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4928582" y="4188195"/>
            <a:ext cx="1330959" cy="1330959"/>
          </a:xfrm>
          <a:prstGeom prst="ellipse">
            <a:avLst/>
          </a:prstGeom>
        </p:spPr>
      </p:pic>
      <p:pic>
        <p:nvPicPr>
          <p:cNvPr id="21" name="Picture 20">
            <a:extLst>
              <a:ext uri="{FF2B5EF4-FFF2-40B4-BE49-F238E27FC236}">
                <a16:creationId xmlns:a16="http://schemas.microsoft.com/office/drawing/2014/main" id="{27EFA10B-44E1-3540-8A71-45133CDE09EF}"/>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599157" y="3377314"/>
            <a:ext cx="2052000" cy="2052000"/>
          </a:xfrm>
          <a:prstGeom prst="ellipse">
            <a:avLst/>
          </a:prstGeom>
        </p:spPr>
      </p:pic>
      <p:pic>
        <p:nvPicPr>
          <p:cNvPr id="23" name="Picture 22">
            <a:extLst>
              <a:ext uri="{FF2B5EF4-FFF2-40B4-BE49-F238E27FC236}">
                <a16:creationId xmlns:a16="http://schemas.microsoft.com/office/drawing/2014/main" id="{723313A2-4DAF-0755-A9BE-59F2F9BFAEE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2603563" y="2427458"/>
            <a:ext cx="1330960" cy="1330960"/>
          </a:xfrm>
          <a:prstGeom prst="ellipse">
            <a:avLst/>
          </a:prstGeom>
        </p:spPr>
      </p:pic>
      <p:pic>
        <p:nvPicPr>
          <p:cNvPr id="25" name="Picture 24">
            <a:extLst>
              <a:ext uri="{FF2B5EF4-FFF2-40B4-BE49-F238E27FC236}">
                <a16:creationId xmlns:a16="http://schemas.microsoft.com/office/drawing/2014/main" id="{DF22D448-6B79-96BA-ACD0-7C93538FA61C}"/>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3136715" y="1469207"/>
            <a:ext cx="2878701" cy="2772000"/>
          </a:xfrm>
          <a:prstGeom prst="ellipse">
            <a:avLst/>
          </a:prstGeom>
        </p:spPr>
      </p:pic>
      <p:sp>
        <p:nvSpPr>
          <p:cNvPr id="27" name="TextBox 26">
            <a:extLst>
              <a:ext uri="{FF2B5EF4-FFF2-40B4-BE49-F238E27FC236}">
                <a16:creationId xmlns:a16="http://schemas.microsoft.com/office/drawing/2014/main" id="{DCDBB911-D1F7-49FC-06F7-2EF0F8E15B2D}"/>
              </a:ext>
            </a:extLst>
          </p:cNvPr>
          <p:cNvSpPr txBox="1"/>
          <p:nvPr/>
        </p:nvSpPr>
        <p:spPr>
          <a:xfrm>
            <a:off x="-2736209" y="749859"/>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29" name="TextBox 28">
            <a:extLst>
              <a:ext uri="{FF2B5EF4-FFF2-40B4-BE49-F238E27FC236}">
                <a16:creationId xmlns:a16="http://schemas.microsoft.com/office/drawing/2014/main" id="{62B4725D-F4E4-AFD3-E649-1077EE3BCFDC}"/>
              </a:ext>
            </a:extLst>
          </p:cNvPr>
          <p:cNvSpPr txBox="1"/>
          <p:nvPr/>
        </p:nvSpPr>
        <p:spPr>
          <a:xfrm>
            <a:off x="334963" y="-28391"/>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30" name="TextBox 29">
            <a:extLst>
              <a:ext uri="{FF2B5EF4-FFF2-40B4-BE49-F238E27FC236}">
                <a16:creationId xmlns:a16="http://schemas.microsoft.com/office/drawing/2014/main" id="{B934BADA-C355-1598-5EC1-3B9B32FCB90F}"/>
              </a:ext>
            </a:extLst>
          </p:cNvPr>
          <p:cNvSpPr txBox="1"/>
          <p:nvPr/>
        </p:nvSpPr>
        <p:spPr>
          <a:xfrm>
            <a:off x="-2990602" y="-213404"/>
            <a:ext cx="1955403" cy="584775"/>
          </a:xfrm>
          <a:prstGeom prst="rect">
            <a:avLst/>
          </a:prstGeom>
          <a:noFill/>
        </p:spPr>
        <p:txBody>
          <a:bodyPr wrap="square" rtlCol="0">
            <a:spAutoFit/>
          </a:bodyPr>
          <a:lstStyle/>
          <a:p>
            <a:r>
              <a:rPr lang="en-IN" sz="3200" dirty="0">
                <a:latin typeface="Blakecats Free" pitchFamily="2" charset="0"/>
              </a:rPr>
              <a:t>NAVIGATION BAR</a:t>
            </a:r>
          </a:p>
        </p:txBody>
      </p:sp>
      <p:sp>
        <p:nvSpPr>
          <p:cNvPr id="31" name="TextBox 30">
            <a:extLst>
              <a:ext uri="{FF2B5EF4-FFF2-40B4-BE49-F238E27FC236}">
                <a16:creationId xmlns:a16="http://schemas.microsoft.com/office/drawing/2014/main" id="{67DA53D7-4EBA-F838-690A-B17D31E94952}"/>
              </a:ext>
            </a:extLst>
          </p:cNvPr>
          <p:cNvSpPr txBox="1"/>
          <p:nvPr/>
        </p:nvSpPr>
        <p:spPr>
          <a:xfrm>
            <a:off x="2892175" y="1965793"/>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32" name="TextBox 31">
            <a:extLst>
              <a:ext uri="{FF2B5EF4-FFF2-40B4-BE49-F238E27FC236}">
                <a16:creationId xmlns:a16="http://schemas.microsoft.com/office/drawing/2014/main" id="{338ED876-983C-578C-325A-125453B71CC2}"/>
              </a:ext>
            </a:extLst>
          </p:cNvPr>
          <p:cNvSpPr txBox="1"/>
          <p:nvPr/>
        </p:nvSpPr>
        <p:spPr>
          <a:xfrm>
            <a:off x="-7158037" y="2106538"/>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33" name="TextBox 32">
            <a:extLst>
              <a:ext uri="{FF2B5EF4-FFF2-40B4-BE49-F238E27FC236}">
                <a16:creationId xmlns:a16="http://schemas.microsoft.com/office/drawing/2014/main" id="{E8D9BB3B-D9BE-78AE-C4BA-9062908E19D2}"/>
              </a:ext>
            </a:extLst>
          </p:cNvPr>
          <p:cNvSpPr txBox="1"/>
          <p:nvPr/>
        </p:nvSpPr>
        <p:spPr>
          <a:xfrm>
            <a:off x="-5048375" y="3694427"/>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34" name="TextBox 33">
            <a:extLst>
              <a:ext uri="{FF2B5EF4-FFF2-40B4-BE49-F238E27FC236}">
                <a16:creationId xmlns:a16="http://schemas.microsoft.com/office/drawing/2014/main" id="{F1BD2A11-5E1E-FC7F-DC78-DF0714414126}"/>
              </a:ext>
            </a:extLst>
          </p:cNvPr>
          <p:cNvSpPr txBox="1"/>
          <p:nvPr/>
        </p:nvSpPr>
        <p:spPr>
          <a:xfrm>
            <a:off x="967170" y="2850630"/>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35" name="TextBox 34">
            <a:extLst>
              <a:ext uri="{FF2B5EF4-FFF2-40B4-BE49-F238E27FC236}">
                <a16:creationId xmlns:a16="http://schemas.microsoft.com/office/drawing/2014/main" id="{4342A4CF-1ED8-BC30-D01E-3A9CD8B71E71}"/>
              </a:ext>
            </a:extLst>
          </p:cNvPr>
          <p:cNvSpPr txBox="1"/>
          <p:nvPr/>
        </p:nvSpPr>
        <p:spPr>
          <a:xfrm>
            <a:off x="-7573250" y="4241207"/>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37" name="TextBox 36">
            <a:extLst>
              <a:ext uri="{FF2B5EF4-FFF2-40B4-BE49-F238E27FC236}">
                <a16:creationId xmlns:a16="http://schemas.microsoft.com/office/drawing/2014/main" id="{645BDF8D-239E-0AF8-F260-44511228FFD2}"/>
              </a:ext>
            </a:extLst>
          </p:cNvPr>
          <p:cNvSpPr txBox="1"/>
          <p:nvPr/>
        </p:nvSpPr>
        <p:spPr>
          <a:xfrm>
            <a:off x="-5911557" y="2523552"/>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39" name="TextBox 38">
            <a:extLst>
              <a:ext uri="{FF2B5EF4-FFF2-40B4-BE49-F238E27FC236}">
                <a16:creationId xmlns:a16="http://schemas.microsoft.com/office/drawing/2014/main" id="{FC5C0217-F838-1C85-68A4-487FCF080C44}"/>
              </a:ext>
            </a:extLst>
          </p:cNvPr>
          <p:cNvSpPr txBox="1"/>
          <p:nvPr/>
        </p:nvSpPr>
        <p:spPr>
          <a:xfrm>
            <a:off x="-2736209" y="4600168"/>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40" name="TextBox 39">
            <a:extLst>
              <a:ext uri="{FF2B5EF4-FFF2-40B4-BE49-F238E27FC236}">
                <a16:creationId xmlns:a16="http://schemas.microsoft.com/office/drawing/2014/main" id="{384502F2-54E8-ED95-3613-932F710ABCC0}"/>
              </a:ext>
            </a:extLst>
          </p:cNvPr>
          <p:cNvSpPr txBox="1"/>
          <p:nvPr/>
        </p:nvSpPr>
        <p:spPr>
          <a:xfrm>
            <a:off x="286896" y="1837228"/>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42" name="TextBox 41">
            <a:extLst>
              <a:ext uri="{FF2B5EF4-FFF2-40B4-BE49-F238E27FC236}">
                <a16:creationId xmlns:a16="http://schemas.microsoft.com/office/drawing/2014/main" id="{42C4196B-41F7-BB87-6327-3AFDDBD84BD3}"/>
              </a:ext>
            </a:extLst>
          </p:cNvPr>
          <p:cNvSpPr txBox="1"/>
          <p:nvPr/>
        </p:nvSpPr>
        <p:spPr>
          <a:xfrm>
            <a:off x="-5048375" y="5629525"/>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44" name="TextBox 43">
            <a:extLst>
              <a:ext uri="{FF2B5EF4-FFF2-40B4-BE49-F238E27FC236}">
                <a16:creationId xmlns:a16="http://schemas.microsoft.com/office/drawing/2014/main" id="{3F0EDD58-9930-8767-A54B-AFCA024708F7}"/>
              </a:ext>
            </a:extLst>
          </p:cNvPr>
          <p:cNvSpPr txBox="1"/>
          <p:nvPr/>
        </p:nvSpPr>
        <p:spPr>
          <a:xfrm>
            <a:off x="730106" y="5489338"/>
            <a:ext cx="2413818" cy="1169551"/>
          </a:xfrm>
          <a:prstGeom prst="rect">
            <a:avLst/>
          </a:prstGeom>
          <a:noFill/>
        </p:spPr>
        <p:txBody>
          <a:bodyPr wrap="square" rtlCol="0">
            <a:spAutoFit/>
          </a:bodyPr>
          <a:lstStyle/>
          <a:p>
            <a:r>
              <a:rPr lang="en-IN" sz="1400" b="0" i="0" dirty="0">
                <a:effectLst/>
                <a:latin typeface="Verdana" panose="020B0604030504040204" pitchFamily="34" charset="0"/>
              </a:rPr>
              <a:t>The contact section is the section that </a:t>
            </a:r>
            <a:r>
              <a:rPr lang="en-IN" sz="1400" b="1" i="0" dirty="0">
                <a:effectLst/>
                <a:latin typeface="Verdana" panose="020B0604030504040204" pitchFamily="34" charset="0"/>
              </a:rPr>
              <a:t>lets your visitor get in touch with you.</a:t>
            </a:r>
            <a:endParaRPr lang="en-IN" sz="1400" b="0" i="0" dirty="0">
              <a:effectLst/>
              <a:latin typeface="Verdana" panose="020B0604030504040204" pitchFamily="34" charset="0"/>
            </a:endParaRPr>
          </a:p>
          <a:p>
            <a:endParaRPr lang="en-IN" sz="1400" dirty="0"/>
          </a:p>
        </p:txBody>
      </p:sp>
      <p:sp>
        <p:nvSpPr>
          <p:cNvPr id="45" name="TextBox 44">
            <a:extLst>
              <a:ext uri="{FF2B5EF4-FFF2-40B4-BE49-F238E27FC236}">
                <a16:creationId xmlns:a16="http://schemas.microsoft.com/office/drawing/2014/main" id="{C6CC8D27-A3E2-26E7-6CB0-1452AF829900}"/>
              </a:ext>
            </a:extLst>
          </p:cNvPr>
          <p:cNvSpPr txBox="1"/>
          <p:nvPr/>
        </p:nvSpPr>
        <p:spPr>
          <a:xfrm>
            <a:off x="2792241" y="3790801"/>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49" name="Picture 48">
            <a:extLst>
              <a:ext uri="{FF2B5EF4-FFF2-40B4-BE49-F238E27FC236}">
                <a16:creationId xmlns:a16="http://schemas.microsoft.com/office/drawing/2014/main" id="{F2772AAA-1D9A-9C9D-5A30-47E2301172A2}"/>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9548318" y="2363467"/>
            <a:ext cx="1330960" cy="1330960"/>
          </a:xfrm>
          <a:prstGeom prst="ellipse">
            <a:avLst/>
          </a:prstGeom>
        </p:spPr>
      </p:pic>
      <p:sp>
        <p:nvSpPr>
          <p:cNvPr id="50" name="TextBox 49">
            <a:extLst>
              <a:ext uri="{FF2B5EF4-FFF2-40B4-BE49-F238E27FC236}">
                <a16:creationId xmlns:a16="http://schemas.microsoft.com/office/drawing/2014/main" id="{EC25764D-652A-DFCB-295E-1E1A3ECACCA9}"/>
              </a:ext>
            </a:extLst>
          </p:cNvPr>
          <p:cNvSpPr txBox="1"/>
          <p:nvPr/>
        </p:nvSpPr>
        <p:spPr>
          <a:xfrm>
            <a:off x="-9259706" y="1901802"/>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51" name="TextBox 50">
            <a:extLst>
              <a:ext uri="{FF2B5EF4-FFF2-40B4-BE49-F238E27FC236}">
                <a16:creationId xmlns:a16="http://schemas.microsoft.com/office/drawing/2014/main" id="{B89F2D31-9887-4909-53C0-2DDE9E58D6E3}"/>
              </a:ext>
            </a:extLst>
          </p:cNvPr>
          <p:cNvSpPr txBox="1"/>
          <p:nvPr/>
        </p:nvSpPr>
        <p:spPr>
          <a:xfrm>
            <a:off x="-9359640" y="3726810"/>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52" name="Picture 51">
            <a:extLst>
              <a:ext uri="{FF2B5EF4-FFF2-40B4-BE49-F238E27FC236}">
                <a16:creationId xmlns:a16="http://schemas.microsoft.com/office/drawing/2014/main" id="{992BEE46-261E-08FD-9F9D-DCA3E4AE26BC}"/>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4607970" y="2577594"/>
            <a:ext cx="1330959" cy="1330959"/>
          </a:xfrm>
          <a:prstGeom prst="ellipse">
            <a:avLst/>
          </a:prstGeom>
        </p:spPr>
      </p:pic>
      <p:sp>
        <p:nvSpPr>
          <p:cNvPr id="53" name="TextBox 52">
            <a:extLst>
              <a:ext uri="{FF2B5EF4-FFF2-40B4-BE49-F238E27FC236}">
                <a16:creationId xmlns:a16="http://schemas.microsoft.com/office/drawing/2014/main" id="{26ECCC0D-ADA7-911C-03BE-3C4C54EC781C}"/>
              </a:ext>
            </a:extLst>
          </p:cNvPr>
          <p:cNvSpPr txBox="1"/>
          <p:nvPr/>
        </p:nvSpPr>
        <p:spPr>
          <a:xfrm>
            <a:off x="4920313" y="2061887"/>
            <a:ext cx="958775" cy="461665"/>
          </a:xfrm>
          <a:prstGeom prst="rect">
            <a:avLst/>
          </a:prstGeom>
          <a:noFill/>
        </p:spPr>
        <p:txBody>
          <a:bodyPr wrap="square" rtlCol="0">
            <a:spAutoFit/>
          </a:bodyPr>
          <a:lstStyle/>
          <a:p>
            <a:r>
              <a:rPr lang="en-IN" sz="2400" dirty="0">
                <a:latin typeface="Blakecats Free" pitchFamily="2" charset="0"/>
              </a:rPr>
              <a:t>HTML</a:t>
            </a:r>
          </a:p>
        </p:txBody>
      </p:sp>
      <p:sp>
        <p:nvSpPr>
          <p:cNvPr id="54" name="TextBox 53">
            <a:extLst>
              <a:ext uri="{FF2B5EF4-FFF2-40B4-BE49-F238E27FC236}">
                <a16:creationId xmlns:a16="http://schemas.microsoft.com/office/drawing/2014/main" id="{070E20E3-EAD0-E232-6903-D65229A4C85F}"/>
              </a:ext>
            </a:extLst>
          </p:cNvPr>
          <p:cNvSpPr txBox="1"/>
          <p:nvPr/>
        </p:nvSpPr>
        <p:spPr>
          <a:xfrm>
            <a:off x="4464009" y="4137360"/>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pic>
        <p:nvPicPr>
          <p:cNvPr id="55" name="Picture 54">
            <a:extLst>
              <a:ext uri="{FF2B5EF4-FFF2-40B4-BE49-F238E27FC236}">
                <a16:creationId xmlns:a16="http://schemas.microsoft.com/office/drawing/2014/main" id="{03FA9F11-8C13-B71B-CB35-AA212F21DC2A}"/>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143215" y="-4206079"/>
            <a:ext cx="1330959" cy="1330959"/>
          </a:xfrm>
          <a:prstGeom prst="ellipse">
            <a:avLst/>
          </a:prstGeom>
        </p:spPr>
      </p:pic>
      <p:pic>
        <p:nvPicPr>
          <p:cNvPr id="56" name="Picture 55">
            <a:extLst>
              <a:ext uri="{FF2B5EF4-FFF2-40B4-BE49-F238E27FC236}">
                <a16:creationId xmlns:a16="http://schemas.microsoft.com/office/drawing/2014/main" id="{012BA17F-8164-E84D-B204-C0EDDCA97D13}"/>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1642090" y="-6469816"/>
            <a:ext cx="2052000" cy="2052000"/>
          </a:xfrm>
          <a:prstGeom prst="ellipse">
            <a:avLst/>
          </a:prstGeom>
        </p:spPr>
      </p:pic>
      <p:pic>
        <p:nvPicPr>
          <p:cNvPr id="57" name="Picture 56">
            <a:extLst>
              <a:ext uri="{FF2B5EF4-FFF2-40B4-BE49-F238E27FC236}">
                <a16:creationId xmlns:a16="http://schemas.microsoft.com/office/drawing/2014/main" id="{84A463A5-18E4-BA22-D45F-D7AD83178AEC}"/>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7840133" y="-6460325"/>
            <a:ext cx="1332000" cy="1332000"/>
          </a:xfrm>
          <a:prstGeom prst="ellipse">
            <a:avLst/>
          </a:prstGeom>
        </p:spPr>
      </p:pic>
      <p:pic>
        <p:nvPicPr>
          <p:cNvPr id="58" name="Picture 57">
            <a:extLst>
              <a:ext uri="{FF2B5EF4-FFF2-40B4-BE49-F238E27FC236}">
                <a16:creationId xmlns:a16="http://schemas.microsoft.com/office/drawing/2014/main" id="{1ABAC526-5799-8D3C-CA25-E8A6650B9EE0}"/>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2787883" y="-2667517"/>
            <a:ext cx="1330959" cy="1330959"/>
          </a:xfrm>
          <a:prstGeom prst="ellipse">
            <a:avLst/>
          </a:prstGeom>
        </p:spPr>
      </p:pic>
      <p:pic>
        <p:nvPicPr>
          <p:cNvPr id="59" name="Picture 58">
            <a:extLst>
              <a:ext uri="{FF2B5EF4-FFF2-40B4-BE49-F238E27FC236}">
                <a16:creationId xmlns:a16="http://schemas.microsoft.com/office/drawing/2014/main" id="{BC424362-CA02-D60C-5D80-A4440BFA2CC6}"/>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8315622" y="-3478398"/>
            <a:ext cx="2052000" cy="2052000"/>
          </a:xfrm>
          <a:prstGeom prst="ellipse">
            <a:avLst/>
          </a:prstGeom>
        </p:spPr>
      </p:pic>
      <p:pic>
        <p:nvPicPr>
          <p:cNvPr id="60" name="Picture 59">
            <a:extLst>
              <a:ext uri="{FF2B5EF4-FFF2-40B4-BE49-F238E27FC236}">
                <a16:creationId xmlns:a16="http://schemas.microsoft.com/office/drawing/2014/main" id="{72F33F1B-D73D-8784-6727-DFC9C1802DFD}"/>
              </a:ext>
            </a:extLst>
          </p:cNvPr>
          <p:cNvPicPr>
            <a:picLocks noChangeAspect="1"/>
          </p:cNvPicPr>
          <p:nvPr/>
        </p:nvPicPr>
        <p:blipFill rotWithShape="1">
          <a:blip r:embed="rId13">
            <a:extLst>
              <a:ext uri="{28A0092B-C50C-407E-A947-70E740481C1C}">
                <a14:useLocalDpi xmlns:a14="http://schemas.microsoft.com/office/drawing/2010/main" val="0"/>
              </a:ext>
            </a:extLst>
          </a:blip>
          <a:srcRect l="7163" r="36587"/>
          <a:stretch/>
        </p:blipFill>
        <p:spPr>
          <a:xfrm>
            <a:off x="10320028" y="-4428254"/>
            <a:ext cx="1330960" cy="1330960"/>
          </a:xfrm>
          <a:prstGeom prst="ellipse">
            <a:avLst/>
          </a:prstGeom>
        </p:spPr>
      </p:pic>
      <p:pic>
        <p:nvPicPr>
          <p:cNvPr id="61" name="Picture 60">
            <a:extLst>
              <a:ext uri="{FF2B5EF4-FFF2-40B4-BE49-F238E27FC236}">
                <a16:creationId xmlns:a16="http://schemas.microsoft.com/office/drawing/2014/main" id="{5311D715-9BF6-BCE3-96A1-809C8AF343E6}"/>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4579750" y="-5386505"/>
            <a:ext cx="2878701" cy="2772000"/>
          </a:xfrm>
          <a:prstGeom prst="ellipse">
            <a:avLst/>
          </a:prstGeom>
        </p:spPr>
      </p:pic>
      <p:sp>
        <p:nvSpPr>
          <p:cNvPr id="62" name="TextBox 61">
            <a:extLst>
              <a:ext uri="{FF2B5EF4-FFF2-40B4-BE49-F238E27FC236}">
                <a16:creationId xmlns:a16="http://schemas.microsoft.com/office/drawing/2014/main" id="{9305C4DF-7419-89D5-63CC-439A176804E9}"/>
              </a:ext>
            </a:extLst>
          </p:cNvPr>
          <p:cNvSpPr txBox="1"/>
          <p:nvPr/>
        </p:nvSpPr>
        <p:spPr>
          <a:xfrm>
            <a:off x="4980256" y="-6105853"/>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63" name="TextBox 62">
            <a:extLst>
              <a:ext uri="{FF2B5EF4-FFF2-40B4-BE49-F238E27FC236}">
                <a16:creationId xmlns:a16="http://schemas.microsoft.com/office/drawing/2014/main" id="{49A73370-E5BB-593D-CF40-73D4DAED7A23}"/>
              </a:ext>
            </a:extLst>
          </p:cNvPr>
          <p:cNvSpPr txBox="1"/>
          <p:nvPr/>
        </p:nvSpPr>
        <p:spPr>
          <a:xfrm>
            <a:off x="8003339" y="-6912507"/>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64" name="TextBox 63">
            <a:extLst>
              <a:ext uri="{FF2B5EF4-FFF2-40B4-BE49-F238E27FC236}">
                <a16:creationId xmlns:a16="http://schemas.microsoft.com/office/drawing/2014/main" id="{AE487798-EF5B-C350-39F1-A78C46B52605}"/>
              </a:ext>
            </a:extLst>
          </p:cNvPr>
          <p:cNvSpPr txBox="1"/>
          <p:nvPr/>
        </p:nvSpPr>
        <p:spPr>
          <a:xfrm>
            <a:off x="10608640" y="-4889919"/>
            <a:ext cx="1156584" cy="461665"/>
          </a:xfrm>
          <a:prstGeom prst="rect">
            <a:avLst/>
          </a:prstGeom>
          <a:noFill/>
        </p:spPr>
        <p:txBody>
          <a:bodyPr wrap="square" rtlCol="0">
            <a:spAutoFit/>
          </a:bodyPr>
          <a:lstStyle/>
          <a:p>
            <a:r>
              <a:rPr lang="en-IN" sz="2400" dirty="0">
                <a:latin typeface="Blakecats Free" pitchFamily="2" charset="0"/>
              </a:rPr>
              <a:t>FOOTER</a:t>
            </a:r>
          </a:p>
        </p:txBody>
      </p:sp>
      <p:sp>
        <p:nvSpPr>
          <p:cNvPr id="65" name="TextBox 64">
            <a:extLst>
              <a:ext uri="{FF2B5EF4-FFF2-40B4-BE49-F238E27FC236}">
                <a16:creationId xmlns:a16="http://schemas.microsoft.com/office/drawing/2014/main" id="{415EC596-3B30-4E42-5835-20ECE7947CCE}"/>
              </a:ext>
            </a:extLst>
          </p:cNvPr>
          <p:cNvSpPr txBox="1"/>
          <p:nvPr/>
        </p:nvSpPr>
        <p:spPr>
          <a:xfrm>
            <a:off x="558428" y="-4749174"/>
            <a:ext cx="1142510" cy="461665"/>
          </a:xfrm>
          <a:prstGeom prst="rect">
            <a:avLst/>
          </a:prstGeom>
          <a:noFill/>
        </p:spPr>
        <p:txBody>
          <a:bodyPr wrap="square" rtlCol="0">
            <a:spAutoFit/>
          </a:bodyPr>
          <a:lstStyle/>
          <a:p>
            <a:r>
              <a:rPr lang="en-IN" sz="2400" dirty="0">
                <a:latin typeface="Blakecats Free" pitchFamily="2" charset="0"/>
              </a:rPr>
              <a:t>HTML</a:t>
            </a:r>
          </a:p>
        </p:txBody>
      </p:sp>
      <p:sp>
        <p:nvSpPr>
          <p:cNvPr id="66" name="TextBox 65">
            <a:extLst>
              <a:ext uri="{FF2B5EF4-FFF2-40B4-BE49-F238E27FC236}">
                <a16:creationId xmlns:a16="http://schemas.microsoft.com/office/drawing/2014/main" id="{CF1181E8-2D7C-C59A-FE7D-FC2F023F4FA3}"/>
              </a:ext>
            </a:extLst>
          </p:cNvPr>
          <p:cNvSpPr txBox="1"/>
          <p:nvPr/>
        </p:nvSpPr>
        <p:spPr>
          <a:xfrm>
            <a:off x="2668090" y="-3161285"/>
            <a:ext cx="2051999" cy="461665"/>
          </a:xfrm>
          <a:prstGeom prst="rect">
            <a:avLst/>
          </a:prstGeom>
          <a:noFill/>
        </p:spPr>
        <p:txBody>
          <a:bodyPr wrap="square" rtlCol="0">
            <a:spAutoFit/>
          </a:bodyPr>
          <a:lstStyle/>
          <a:p>
            <a:r>
              <a:rPr lang="en-IN" sz="2400" dirty="0">
                <a:latin typeface="Blakecats Free" pitchFamily="2" charset="0"/>
              </a:rPr>
              <a:t>WORK/ EXPERIENCE</a:t>
            </a:r>
          </a:p>
        </p:txBody>
      </p:sp>
      <p:sp>
        <p:nvSpPr>
          <p:cNvPr id="67" name="TextBox 66">
            <a:extLst>
              <a:ext uri="{FF2B5EF4-FFF2-40B4-BE49-F238E27FC236}">
                <a16:creationId xmlns:a16="http://schemas.microsoft.com/office/drawing/2014/main" id="{E9192817-7A2A-D42E-E918-7CC789CAFB97}"/>
              </a:ext>
            </a:extLst>
          </p:cNvPr>
          <p:cNvSpPr txBox="1"/>
          <p:nvPr/>
        </p:nvSpPr>
        <p:spPr>
          <a:xfrm>
            <a:off x="8683635" y="-4005082"/>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69" name="TextBox 68">
            <a:extLst>
              <a:ext uri="{FF2B5EF4-FFF2-40B4-BE49-F238E27FC236}">
                <a16:creationId xmlns:a16="http://schemas.microsoft.com/office/drawing/2014/main" id="{EEF7E183-D4DD-EBDC-E29C-5EBDDBF26DE8}"/>
              </a:ext>
            </a:extLst>
          </p:cNvPr>
          <p:cNvSpPr txBox="1"/>
          <p:nvPr/>
        </p:nvSpPr>
        <p:spPr>
          <a:xfrm>
            <a:off x="143215" y="-2614505"/>
            <a:ext cx="1618880" cy="1077218"/>
          </a:xfrm>
          <a:prstGeom prst="rect">
            <a:avLst/>
          </a:prstGeom>
          <a:noFill/>
        </p:spPr>
        <p:txBody>
          <a:bodyPr wrap="square" rtlCol="0">
            <a:spAutoFit/>
          </a:bodyPr>
          <a:lstStyle/>
          <a:p>
            <a:r>
              <a:rPr lang="en-IN" sz="800" b="0" i="0" dirty="0">
                <a:effectLst/>
                <a:latin typeface="Verdana" panose="020B0604030504040204" pitchFamily="34" charset="0"/>
              </a:rPr>
              <a:t>Type an HTML skeleton code, which is the starting point for your website. It is the structure which holds the code and ensures that it is properly displayed on the internet.</a:t>
            </a:r>
          </a:p>
          <a:p>
            <a:endParaRPr lang="en-IN" sz="800" dirty="0"/>
          </a:p>
        </p:txBody>
      </p:sp>
      <p:sp>
        <p:nvSpPr>
          <p:cNvPr id="70" name="TextBox 69">
            <a:extLst>
              <a:ext uri="{FF2B5EF4-FFF2-40B4-BE49-F238E27FC236}">
                <a16:creationId xmlns:a16="http://schemas.microsoft.com/office/drawing/2014/main" id="{64EA5226-B7BD-B6C1-F5C5-96740D581EDF}"/>
              </a:ext>
            </a:extLst>
          </p:cNvPr>
          <p:cNvSpPr txBox="1"/>
          <p:nvPr/>
        </p:nvSpPr>
        <p:spPr>
          <a:xfrm>
            <a:off x="1804908" y="-4332160"/>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71" name="TextBox 70">
            <a:extLst>
              <a:ext uri="{FF2B5EF4-FFF2-40B4-BE49-F238E27FC236}">
                <a16:creationId xmlns:a16="http://schemas.microsoft.com/office/drawing/2014/main" id="{0CA6D9B7-08C0-878C-2BBA-FF6B496A6300}"/>
              </a:ext>
            </a:extLst>
          </p:cNvPr>
          <p:cNvSpPr txBox="1"/>
          <p:nvPr/>
        </p:nvSpPr>
        <p:spPr>
          <a:xfrm>
            <a:off x="4980256" y="-2255544"/>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sp>
        <p:nvSpPr>
          <p:cNvPr id="72" name="TextBox 71">
            <a:extLst>
              <a:ext uri="{FF2B5EF4-FFF2-40B4-BE49-F238E27FC236}">
                <a16:creationId xmlns:a16="http://schemas.microsoft.com/office/drawing/2014/main" id="{C4D04CB1-978E-D53F-4100-D1C3042FE67D}"/>
              </a:ext>
            </a:extLst>
          </p:cNvPr>
          <p:cNvSpPr txBox="1"/>
          <p:nvPr/>
        </p:nvSpPr>
        <p:spPr>
          <a:xfrm>
            <a:off x="8003361" y="-5018484"/>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
        <p:nvSpPr>
          <p:cNvPr id="74" name="TextBox 73">
            <a:extLst>
              <a:ext uri="{FF2B5EF4-FFF2-40B4-BE49-F238E27FC236}">
                <a16:creationId xmlns:a16="http://schemas.microsoft.com/office/drawing/2014/main" id="{A5817C21-79FB-3EF8-797F-9CB0FC7BEE3C}"/>
              </a:ext>
            </a:extLst>
          </p:cNvPr>
          <p:cNvSpPr txBox="1"/>
          <p:nvPr/>
        </p:nvSpPr>
        <p:spPr>
          <a:xfrm>
            <a:off x="2668090" y="-1226187"/>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sp>
        <p:nvSpPr>
          <p:cNvPr id="80" name="TextBox 79">
            <a:extLst>
              <a:ext uri="{FF2B5EF4-FFF2-40B4-BE49-F238E27FC236}">
                <a16:creationId xmlns:a16="http://schemas.microsoft.com/office/drawing/2014/main" id="{CD055E7F-6490-A655-D044-4DB8EFD423A4}"/>
              </a:ext>
            </a:extLst>
          </p:cNvPr>
          <p:cNvSpPr txBox="1"/>
          <p:nvPr/>
        </p:nvSpPr>
        <p:spPr>
          <a:xfrm>
            <a:off x="10508706" y="-3064911"/>
            <a:ext cx="1156583" cy="1107996"/>
          </a:xfrm>
          <a:prstGeom prst="rect">
            <a:avLst/>
          </a:prstGeom>
          <a:noFill/>
        </p:spPr>
        <p:txBody>
          <a:bodyPr wrap="square" rtlCol="0">
            <a:spAutoFit/>
          </a:bodyPr>
          <a:lstStyle/>
          <a:p>
            <a:r>
              <a:rPr lang="en-IN" sz="800" b="0" i="0" dirty="0">
                <a:effectLst/>
                <a:latin typeface="Verdana" panose="020B0604030504040204" pitchFamily="34" charset="0"/>
              </a:rPr>
              <a:t>The footer can be experienced as a minor section, but it is an important one of every website.</a:t>
            </a:r>
          </a:p>
          <a:p>
            <a:endParaRPr lang="en-IN" dirty="0"/>
          </a:p>
        </p:txBody>
      </p:sp>
      <p:pic>
        <p:nvPicPr>
          <p:cNvPr id="9" name="Picture 8">
            <a:extLst>
              <a:ext uri="{FF2B5EF4-FFF2-40B4-BE49-F238E27FC236}">
                <a16:creationId xmlns:a16="http://schemas.microsoft.com/office/drawing/2014/main" id="{469A7A9D-953F-BC19-3E64-B17BD816D66E}"/>
              </a:ext>
            </a:extLst>
          </p:cNvPr>
          <p:cNvPicPr>
            <a:picLocks noChangeAspect="1"/>
          </p:cNvPicPr>
          <p:nvPr/>
        </p:nvPicPr>
        <p:blipFill rotWithShape="1">
          <a:blip r:embed="rId9">
            <a:extLst>
              <a:ext uri="{28A0092B-C50C-407E-A947-70E740481C1C}">
                <a14:useLocalDpi xmlns:a14="http://schemas.microsoft.com/office/drawing/2010/main" val="0"/>
              </a:ext>
            </a:extLst>
          </a:blip>
          <a:srcRect l="4431" r="39319"/>
          <a:stretch/>
        </p:blipFill>
        <p:spPr>
          <a:xfrm>
            <a:off x="6489505" y="678283"/>
            <a:ext cx="2052000" cy="2052000"/>
          </a:xfrm>
          <a:prstGeom prst="ellipse">
            <a:avLst/>
          </a:prstGeom>
        </p:spPr>
      </p:pic>
      <p:pic>
        <p:nvPicPr>
          <p:cNvPr id="10" name="Picture 9">
            <a:extLst>
              <a:ext uri="{FF2B5EF4-FFF2-40B4-BE49-F238E27FC236}">
                <a16:creationId xmlns:a16="http://schemas.microsoft.com/office/drawing/2014/main" id="{00246729-1131-9CB2-4442-5FCEBA5ED0D0}"/>
              </a:ext>
            </a:extLst>
          </p:cNvPr>
          <p:cNvPicPr>
            <a:picLocks noChangeAspect="1"/>
          </p:cNvPicPr>
          <p:nvPr/>
        </p:nvPicPr>
        <p:blipFill rotWithShape="1">
          <a:blip r:embed="rId11">
            <a:extLst>
              <a:ext uri="{28A0092B-C50C-407E-A947-70E740481C1C}">
                <a14:useLocalDpi xmlns:a14="http://schemas.microsoft.com/office/drawing/2010/main" val="0"/>
              </a:ext>
            </a:extLst>
          </a:blip>
          <a:srcRect l="1796" r="18724"/>
          <a:stretch/>
        </p:blipFill>
        <p:spPr>
          <a:xfrm>
            <a:off x="7635298" y="4480582"/>
            <a:ext cx="1330959" cy="1330959"/>
          </a:xfrm>
          <a:prstGeom prst="ellipse">
            <a:avLst/>
          </a:prstGeom>
        </p:spPr>
      </p:pic>
      <p:sp>
        <p:nvSpPr>
          <p:cNvPr id="14" name="TextBox 13">
            <a:extLst>
              <a:ext uri="{FF2B5EF4-FFF2-40B4-BE49-F238E27FC236}">
                <a16:creationId xmlns:a16="http://schemas.microsoft.com/office/drawing/2014/main" id="{C60E19E9-85C0-5C0E-EBD5-C31953CE2183}"/>
              </a:ext>
            </a:extLst>
          </p:cNvPr>
          <p:cNvSpPr txBox="1"/>
          <p:nvPr/>
        </p:nvSpPr>
        <p:spPr>
          <a:xfrm>
            <a:off x="6681253" y="77456"/>
            <a:ext cx="1955403" cy="584775"/>
          </a:xfrm>
          <a:prstGeom prst="rect">
            <a:avLst/>
          </a:prstGeom>
          <a:noFill/>
        </p:spPr>
        <p:txBody>
          <a:bodyPr wrap="square" rtlCol="0">
            <a:spAutoFit/>
          </a:bodyPr>
          <a:lstStyle/>
          <a:p>
            <a:r>
              <a:rPr lang="en-IN" sz="3200" dirty="0">
                <a:latin typeface="Blakecats Free" pitchFamily="2" charset="0"/>
              </a:rPr>
              <a:t>NAVIGATION BAR</a:t>
            </a:r>
          </a:p>
        </p:txBody>
      </p:sp>
      <p:sp>
        <p:nvSpPr>
          <p:cNvPr id="15" name="TextBox 14">
            <a:extLst>
              <a:ext uri="{FF2B5EF4-FFF2-40B4-BE49-F238E27FC236}">
                <a16:creationId xmlns:a16="http://schemas.microsoft.com/office/drawing/2014/main" id="{AA0F72AD-1144-29DB-AC90-F89BCCF0E66D}"/>
              </a:ext>
            </a:extLst>
          </p:cNvPr>
          <p:cNvSpPr txBox="1"/>
          <p:nvPr/>
        </p:nvSpPr>
        <p:spPr>
          <a:xfrm>
            <a:off x="6652323" y="2815939"/>
            <a:ext cx="1634989" cy="1138773"/>
          </a:xfrm>
          <a:prstGeom prst="rect">
            <a:avLst/>
          </a:prstGeom>
          <a:noFill/>
        </p:spPr>
        <p:txBody>
          <a:bodyPr wrap="square" rtlCol="0">
            <a:spAutoFit/>
          </a:bodyPr>
          <a:lstStyle/>
          <a:p>
            <a:r>
              <a:rPr lang="en-IN" sz="1200" b="0" i="0" dirty="0">
                <a:effectLst/>
                <a:latin typeface="Verdana" panose="020B0604030504040204" pitchFamily="34" charset="0"/>
              </a:rPr>
              <a:t>The navigation bar is a short representation of the content on the website.</a:t>
            </a:r>
          </a:p>
          <a:p>
            <a:endParaRPr lang="en-IN" sz="800" dirty="0"/>
          </a:p>
        </p:txBody>
      </p:sp>
      <p:sp>
        <p:nvSpPr>
          <p:cNvPr id="16" name="TextBox 15">
            <a:extLst>
              <a:ext uri="{FF2B5EF4-FFF2-40B4-BE49-F238E27FC236}">
                <a16:creationId xmlns:a16="http://schemas.microsoft.com/office/drawing/2014/main" id="{3A85CED0-68E3-44F9-07C7-BB8F22A6E3EB}"/>
              </a:ext>
            </a:extLst>
          </p:cNvPr>
          <p:cNvSpPr txBox="1"/>
          <p:nvPr/>
        </p:nvSpPr>
        <p:spPr>
          <a:xfrm>
            <a:off x="7515505" y="5921912"/>
            <a:ext cx="1784470" cy="830997"/>
          </a:xfrm>
          <a:prstGeom prst="rect">
            <a:avLst/>
          </a:prstGeom>
          <a:noFill/>
        </p:spPr>
        <p:txBody>
          <a:bodyPr wrap="square" rtlCol="0">
            <a:spAutoFit/>
          </a:bodyPr>
          <a:lstStyle/>
          <a:p>
            <a:r>
              <a:rPr lang="en-IN" sz="800" b="0" i="0" dirty="0">
                <a:effectLst/>
                <a:latin typeface="Verdana" panose="020B0604030504040204" pitchFamily="34" charset="0"/>
              </a:rPr>
              <a:t>The work experience section highlights the experience, knowledge, and competence that you have made along your way.</a:t>
            </a:r>
          </a:p>
          <a:p>
            <a:endParaRPr lang="en-IN" sz="800" dirty="0"/>
          </a:p>
        </p:txBody>
      </p:sp>
      <p:pic>
        <p:nvPicPr>
          <p:cNvPr id="18" name="Picture 17">
            <a:extLst>
              <a:ext uri="{FF2B5EF4-FFF2-40B4-BE49-F238E27FC236}">
                <a16:creationId xmlns:a16="http://schemas.microsoft.com/office/drawing/2014/main" id="{26DF75E0-6C45-7001-0154-DD52FA4A42A1}"/>
              </a:ext>
            </a:extLst>
          </p:cNvPr>
          <p:cNvPicPr>
            <a:picLocks noChangeAspect="1"/>
          </p:cNvPicPr>
          <p:nvPr/>
        </p:nvPicPr>
        <p:blipFill rotWithShape="1">
          <a:blip r:embed="rId14">
            <a:extLst>
              <a:ext uri="{28A0092B-C50C-407E-A947-70E740481C1C}">
                <a14:useLocalDpi xmlns:a14="http://schemas.microsoft.com/office/drawing/2010/main" val="0"/>
              </a:ext>
            </a:extLst>
          </a:blip>
          <a:srcRect l="3252" t="3707" r="5603"/>
          <a:stretch/>
        </p:blipFill>
        <p:spPr>
          <a:xfrm>
            <a:off x="9176783" y="871694"/>
            <a:ext cx="2878701" cy="2772000"/>
          </a:xfrm>
          <a:prstGeom prst="ellipse">
            <a:avLst/>
          </a:prstGeom>
        </p:spPr>
      </p:pic>
      <p:sp>
        <p:nvSpPr>
          <p:cNvPr id="19" name="TextBox 18">
            <a:extLst>
              <a:ext uri="{FF2B5EF4-FFF2-40B4-BE49-F238E27FC236}">
                <a16:creationId xmlns:a16="http://schemas.microsoft.com/office/drawing/2014/main" id="{68D1E19B-EA13-102A-F8A5-418C7411B1C4}"/>
              </a:ext>
            </a:extLst>
          </p:cNvPr>
          <p:cNvSpPr txBox="1"/>
          <p:nvPr/>
        </p:nvSpPr>
        <p:spPr>
          <a:xfrm>
            <a:off x="9577289" y="152346"/>
            <a:ext cx="2287428" cy="1446550"/>
          </a:xfrm>
          <a:prstGeom prst="rect">
            <a:avLst/>
          </a:prstGeom>
          <a:noFill/>
        </p:spPr>
        <p:txBody>
          <a:bodyPr wrap="square" rtlCol="0">
            <a:spAutoFit/>
          </a:bodyPr>
          <a:lstStyle/>
          <a:p>
            <a:r>
              <a:rPr lang="en-IN" sz="4400" b="1" dirty="0">
                <a:latin typeface="Blakecats Free" pitchFamily="2" charset="0"/>
              </a:rPr>
              <a:t>HERO SECTION</a:t>
            </a:r>
          </a:p>
          <a:p>
            <a:endParaRPr lang="en-IN" sz="4400" dirty="0"/>
          </a:p>
        </p:txBody>
      </p:sp>
      <p:sp>
        <p:nvSpPr>
          <p:cNvPr id="20" name="TextBox 19">
            <a:extLst>
              <a:ext uri="{FF2B5EF4-FFF2-40B4-BE49-F238E27FC236}">
                <a16:creationId xmlns:a16="http://schemas.microsoft.com/office/drawing/2014/main" id="{888D0B93-5245-7392-4DA7-3470EB317634}"/>
              </a:ext>
            </a:extLst>
          </p:cNvPr>
          <p:cNvSpPr txBox="1"/>
          <p:nvPr/>
        </p:nvSpPr>
        <p:spPr>
          <a:xfrm>
            <a:off x="9577289" y="4002655"/>
            <a:ext cx="2052000" cy="1785104"/>
          </a:xfrm>
          <a:prstGeom prst="rect">
            <a:avLst/>
          </a:prstGeom>
          <a:noFill/>
        </p:spPr>
        <p:txBody>
          <a:bodyPr wrap="square" rtlCol="0">
            <a:spAutoFit/>
          </a:bodyPr>
          <a:lstStyle/>
          <a:p>
            <a:r>
              <a:rPr lang="en-IN" sz="1600" b="0" i="0" dirty="0">
                <a:effectLst/>
                <a:latin typeface="Verdana" panose="020B0604030504040204" pitchFamily="34" charset="0"/>
              </a:rPr>
              <a:t>The Hero section, together with the navigation bar, is the first section of your portfolio that people will see.</a:t>
            </a:r>
          </a:p>
          <a:p>
            <a:endParaRPr lang="en-IN" sz="1400" dirty="0"/>
          </a:p>
        </p:txBody>
      </p:sp>
      <p:pic>
        <p:nvPicPr>
          <p:cNvPr id="22" name="Picture 21">
            <a:extLst>
              <a:ext uri="{FF2B5EF4-FFF2-40B4-BE49-F238E27FC236}">
                <a16:creationId xmlns:a16="http://schemas.microsoft.com/office/drawing/2014/main" id="{ACD95815-49C5-F19B-04B5-9EF85D50538E}"/>
              </a:ext>
            </a:extLst>
          </p:cNvPr>
          <p:cNvPicPr>
            <a:picLocks noChangeAspect="1"/>
          </p:cNvPicPr>
          <p:nvPr/>
        </p:nvPicPr>
        <p:blipFill rotWithShape="1">
          <a:blip r:embed="rId10">
            <a:extLst>
              <a:ext uri="{28A0092B-C50C-407E-A947-70E740481C1C}">
                <a14:useLocalDpi xmlns:a14="http://schemas.microsoft.com/office/drawing/2010/main" val="0"/>
              </a:ext>
            </a:extLst>
          </a:blip>
          <a:srcRect l="24298" t="-1924" r="7059" b="-1924"/>
          <a:stretch/>
        </p:blipFill>
        <p:spPr>
          <a:xfrm>
            <a:off x="12303197" y="692307"/>
            <a:ext cx="1332000" cy="1332000"/>
          </a:xfrm>
          <a:prstGeom prst="ellipse">
            <a:avLst/>
          </a:prstGeom>
        </p:spPr>
      </p:pic>
      <p:pic>
        <p:nvPicPr>
          <p:cNvPr id="24" name="Picture 23">
            <a:extLst>
              <a:ext uri="{FF2B5EF4-FFF2-40B4-BE49-F238E27FC236}">
                <a16:creationId xmlns:a16="http://schemas.microsoft.com/office/drawing/2014/main" id="{61F40177-A320-0F5D-9DF7-77FFC52BBF7E}"/>
              </a:ext>
            </a:extLst>
          </p:cNvPr>
          <p:cNvPicPr>
            <a:picLocks noChangeAspect="1"/>
          </p:cNvPicPr>
          <p:nvPr/>
        </p:nvPicPr>
        <p:blipFill rotWithShape="1">
          <a:blip r:embed="rId12">
            <a:extLst>
              <a:ext uri="{28A0092B-C50C-407E-A947-70E740481C1C}">
                <a14:useLocalDpi xmlns:a14="http://schemas.microsoft.com/office/drawing/2010/main" val="0"/>
              </a:ext>
            </a:extLst>
          </a:blip>
          <a:srcRect l="41499" r="2251"/>
          <a:stretch/>
        </p:blipFill>
        <p:spPr>
          <a:xfrm>
            <a:off x="12778686" y="3674234"/>
            <a:ext cx="2052000" cy="2052000"/>
          </a:xfrm>
          <a:prstGeom prst="ellipse">
            <a:avLst/>
          </a:prstGeom>
        </p:spPr>
      </p:pic>
      <p:sp>
        <p:nvSpPr>
          <p:cNvPr id="26" name="TextBox 25">
            <a:extLst>
              <a:ext uri="{FF2B5EF4-FFF2-40B4-BE49-F238E27FC236}">
                <a16:creationId xmlns:a16="http://schemas.microsoft.com/office/drawing/2014/main" id="{0E045772-3B03-DA06-1358-D704EF8F4EEB}"/>
              </a:ext>
            </a:extLst>
          </p:cNvPr>
          <p:cNvSpPr txBox="1"/>
          <p:nvPr/>
        </p:nvSpPr>
        <p:spPr>
          <a:xfrm>
            <a:off x="12514492" y="268529"/>
            <a:ext cx="1284068" cy="461665"/>
          </a:xfrm>
          <a:prstGeom prst="rect">
            <a:avLst/>
          </a:prstGeom>
          <a:noFill/>
        </p:spPr>
        <p:txBody>
          <a:bodyPr wrap="square" rtlCol="0">
            <a:spAutoFit/>
          </a:bodyPr>
          <a:lstStyle/>
          <a:p>
            <a:r>
              <a:rPr lang="en-IN" sz="2400" dirty="0">
                <a:latin typeface="Blakecats Free" pitchFamily="2" charset="0"/>
              </a:rPr>
              <a:t>ABOUT ME</a:t>
            </a:r>
          </a:p>
        </p:txBody>
      </p:sp>
      <p:sp>
        <p:nvSpPr>
          <p:cNvPr id="28" name="TextBox 27">
            <a:extLst>
              <a:ext uri="{FF2B5EF4-FFF2-40B4-BE49-F238E27FC236}">
                <a16:creationId xmlns:a16="http://schemas.microsoft.com/office/drawing/2014/main" id="{779005D7-4A0E-162C-A0DA-1BC92E6F3A59}"/>
              </a:ext>
            </a:extLst>
          </p:cNvPr>
          <p:cNvSpPr txBox="1"/>
          <p:nvPr/>
        </p:nvSpPr>
        <p:spPr>
          <a:xfrm>
            <a:off x="13146699" y="3147550"/>
            <a:ext cx="1372952" cy="584775"/>
          </a:xfrm>
          <a:prstGeom prst="rect">
            <a:avLst/>
          </a:prstGeom>
          <a:noFill/>
        </p:spPr>
        <p:txBody>
          <a:bodyPr wrap="square" rtlCol="0">
            <a:spAutoFit/>
          </a:bodyPr>
          <a:lstStyle/>
          <a:p>
            <a:r>
              <a:rPr lang="en-IN" sz="3200" dirty="0">
                <a:latin typeface="Blakecats Free" pitchFamily="2" charset="0"/>
              </a:rPr>
              <a:t>CONTACT US</a:t>
            </a:r>
          </a:p>
        </p:txBody>
      </p:sp>
      <p:sp>
        <p:nvSpPr>
          <p:cNvPr id="36" name="TextBox 35">
            <a:extLst>
              <a:ext uri="{FF2B5EF4-FFF2-40B4-BE49-F238E27FC236}">
                <a16:creationId xmlns:a16="http://schemas.microsoft.com/office/drawing/2014/main" id="{574C152D-4924-052B-475E-B8191CF85851}"/>
              </a:ext>
            </a:extLst>
          </p:cNvPr>
          <p:cNvSpPr txBox="1"/>
          <p:nvPr/>
        </p:nvSpPr>
        <p:spPr>
          <a:xfrm>
            <a:off x="12466425" y="2134148"/>
            <a:ext cx="1372953" cy="954107"/>
          </a:xfrm>
          <a:prstGeom prst="rect">
            <a:avLst/>
          </a:prstGeom>
          <a:noFill/>
        </p:spPr>
        <p:txBody>
          <a:bodyPr wrap="square" rtlCol="0">
            <a:spAutoFit/>
          </a:bodyPr>
          <a:lstStyle/>
          <a:p>
            <a:pPr algn="l"/>
            <a:r>
              <a:rPr lang="en-IN" sz="800" b="0" i="0" dirty="0">
                <a:effectLst/>
                <a:latin typeface="Verdana" panose="020B0604030504040204" pitchFamily="34" charset="0"/>
              </a:rPr>
              <a:t>In this section, you can get creative. This can help you to </a:t>
            </a:r>
            <a:r>
              <a:rPr lang="en-IN" sz="800" b="0" i="0" dirty="0" err="1">
                <a:effectLst/>
                <a:latin typeface="Verdana" panose="020B0604030504040204" pitchFamily="34" charset="0"/>
              </a:rPr>
              <a:t>to</a:t>
            </a:r>
            <a:r>
              <a:rPr lang="en-IN" sz="800" b="0" i="0" dirty="0">
                <a:effectLst/>
                <a:latin typeface="Verdana" panose="020B0604030504040204" pitchFamily="34" charset="0"/>
              </a:rPr>
              <a:t> stand out.</a:t>
            </a:r>
          </a:p>
          <a:p>
            <a:pPr algn="l"/>
            <a:r>
              <a:rPr lang="en-IN" sz="800" b="0" i="0" dirty="0">
                <a:effectLst/>
                <a:latin typeface="Segoe UI" panose="020B0502040204020203" pitchFamily="34" charset="0"/>
              </a:rPr>
              <a:t>Step Five: Add Work Experience section</a:t>
            </a:r>
          </a:p>
          <a:p>
            <a:endParaRPr lang="en-IN" sz="800" dirty="0"/>
          </a:p>
        </p:txBody>
      </p:sp>
    </p:spTree>
    <p:extLst>
      <p:ext uri="{BB962C8B-B14F-4D97-AF65-F5344CB8AC3E}">
        <p14:creationId xmlns:p14="http://schemas.microsoft.com/office/powerpoint/2010/main" val="195871217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967" fill="hold"/>
                                        <p:tgtEl>
                                          <p:spTgt spid="8"/>
                                        </p:tgtEl>
                                        <p:attrNameLst>
                                          <p:attrName>embedded1</p:attrName>
                                        </p:attrNameLst>
                                      </p:cBhvr>
                                      <p:tavLst>
                                        <p:tav tm="0">
                                          <p:val>
                                            <p:fltVal val="0"/>
                                          </p:val>
                                        </p:tav>
                                        <p:tav tm="100000">
                                          <p:val>
                                            <p:fltVal val="1"/>
                                          </p:val>
                                        </p:tav>
                                      </p:tavLst>
                                    </p:anim>
                                  </p:childTnLst>
                                </p:cTn>
                              </p:par>
                              <p:par>
                                <p:cTn id="7" presetID="102" presetClass="emph" presetSubtype="1" repeatCount="indefinite" fill="hold" nodeType="withEffect">
                                  <p:stCondLst>
                                    <p:cond delay="0"/>
                                  </p:stCondLst>
                                  <p:childTnLst>
                                    <p:anim calcmode="lin" valueType="num">
                                      <p:cBhvr>
                                        <p:cTn id="8" dur="1967" fill="hold"/>
                                        <p:tgtEl>
                                          <p:spTgt spid="6"/>
                                        </p:tgtEl>
                                        <p:attrNameLst>
                                          <p:attrName>embedded3</p:attrName>
                                        </p:attrNameLst>
                                      </p:cBhvr>
                                      <p:tavLst>
                                        <p:tav tm="0">
                                          <p:val>
                                            <p:fltVal val="0"/>
                                          </p:val>
                                        </p:tav>
                                        <p:tav tm="100000">
                                          <p:val>
                                            <p:fltVal val="1"/>
                                          </p:val>
                                        </p:tav>
                                      </p:tavLst>
                                    </p:anim>
                                  </p:childTnLst>
                                </p:cTn>
                              </p:par>
                              <p:par>
                                <p:cTn id="9" presetID="103" presetClass="emph" presetSubtype="1" repeatCount="indefinite" fill="hold" nodeType="withEffect">
                                  <p:stCondLst>
                                    <p:cond delay="0"/>
                                  </p:stCondLst>
                                  <p:childTnLst>
                                    <p:anim calcmode="lin" valueType="num">
                                      <p:cBhvr>
                                        <p:cTn id="10" dur="4633" fill="hold"/>
                                        <p:tgtEl>
                                          <p:spTgt spid="84"/>
                                        </p:tgtEl>
                                        <p:attrNameLst>
                                          <p:attrName>embedded4</p:attrName>
                                        </p:attrNameLst>
                                      </p:cBhvr>
                                      <p:tavLst>
                                        <p:tav tm="0">
                                          <p:val>
                                            <p:fltVal val="0"/>
                                          </p:val>
                                        </p:tav>
                                        <p:tav tm="100000">
                                          <p:val>
                                            <p:fltVal val="1"/>
                                          </p:val>
                                        </p:tav>
                                      </p:tavLst>
                                    </p:anim>
                                  </p:childTnLst>
                                </p:cTn>
                              </p:par>
                              <p:par>
                                <p:cTn id="11" presetID="100" presetClass="emph" presetSubtype="1" repeatCount="indefinite" fill="hold" nodeType="withEffect">
                                  <p:stCondLst>
                                    <p:cond delay="0"/>
                                  </p:stCondLst>
                                  <p:childTnLst>
                                    <p:anim calcmode="lin" valueType="num">
                                      <p:cBhvr>
                                        <p:cTn id="12" dur="6967" fill="hold"/>
                                        <p:tgtEl>
                                          <p:spTgt spid="7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461</TotalTime>
  <Words>3490</Words>
  <Application>Microsoft Office PowerPoint</Application>
  <PresentationFormat>Widescreen</PresentationFormat>
  <Paragraphs>382</Paragraphs>
  <Slides>13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Arial</vt:lpstr>
      <vt:lpstr>Arial Black</vt:lpstr>
      <vt:lpstr>Blakecats Free</vt:lpstr>
      <vt:lpstr>Calibri</vt:lpstr>
      <vt:lpstr>Calibri Light</vt:lpstr>
      <vt:lpstr>Comic Sans MS</vt:lpstr>
      <vt:lpstr>Georgia</vt:lpstr>
      <vt:lpstr>Segoe UI</vt:lpstr>
      <vt:lpstr>Segoe UI Black</vt:lpstr>
      <vt:lpstr>Segoe UI Variable Display Semib</vt:lpstr>
      <vt:lpstr>Söhne</vt:lpstr>
      <vt:lpstr>Verdana</vt:lpstr>
      <vt:lpstr>Watermelon Days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TANMOY DAS</dc:creator>
  <cp:lastModifiedBy>TANMOY DAS</cp:lastModifiedBy>
  <cp:revision>8</cp:revision>
  <dcterms:created xsi:type="dcterms:W3CDTF">2023-05-16T14:50:25Z</dcterms:created>
  <dcterms:modified xsi:type="dcterms:W3CDTF">2023-05-17T11:43:42Z</dcterms:modified>
</cp:coreProperties>
</file>